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103B0F-8D17-54FA-FAEC-B3D1C167DD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514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103B0F-8D17-54FA-FAEC-B3D1C167DD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4FCCE5-6201-0E94-39E2-228F2623B7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6963" y="1846263"/>
            <a:ext cx="10115550" cy="40227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77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BFF879-BC7C-A02D-6CB3-931979FF80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963" y="758825"/>
            <a:ext cx="10058400" cy="358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70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0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6FBB-EBB5-D484-D6B5-CC95CBF18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EE2A-3921-B11E-8C66-B6F02B92C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8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jackx022@student.ubc.ca</dc:creator>
  <cp:lastModifiedBy>jackx022@student.ubc.ca</cp:lastModifiedBy>
  <cp:revision>11</cp:revision>
  <dcterms:created xsi:type="dcterms:W3CDTF">2025-10-14T16:47:49Z</dcterms:created>
  <dcterms:modified xsi:type="dcterms:W3CDTF">2025-10-16T23:28:04Z</dcterms:modified>
</cp:coreProperties>
</file>