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0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5A4276-9034-4F68-8B2D-8D580C8476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6FBB-EBB5-D484-D6B5-CC95CBF18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EE2A-3921-B11E-8C66-B6F02B92C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8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jackx022@student.ubc.ca</dc:creator>
  <cp:lastModifiedBy>jackx022@student.ubc.ca</cp:lastModifiedBy>
  <cp:revision>1</cp:revision>
  <dcterms:created xsi:type="dcterms:W3CDTF">2025-10-14T16:47:49Z</dcterms:created>
  <dcterms:modified xsi:type="dcterms:W3CDTF">2025-10-14T16:48:51Z</dcterms:modified>
</cp:coreProperties>
</file>