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8bf0c0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8bf0c0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8bf0c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8bf0c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8bf0c0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8bf0c0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8bf0c0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8bf0c0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com/google/android/material/bottomnavigation/BottomNavigation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develop/ui/views/components/togglebutton" TargetMode="External"/><Relationship Id="rId4" Type="http://schemas.openxmlformats.org/officeDocument/2006/relationships/hyperlink" Target="https://developer.android.com/reference/android/widget/Scroll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A3CE7-9A5B-0237-E0B7-BA1D03791A96}"/>
              </a:ext>
            </a:extLst>
          </p:cNvPr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altLang="zh-CN" sz="4800" b="0" i="0" u="none" strike="noStrike" cap="none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lang="zh-CN" altLang="en-US" sz="4800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图片 5" descr="雪地上的风景&#10;&#10;描述已自动生成">
            <a:extLst>
              <a:ext uri="{FF2B5EF4-FFF2-40B4-BE49-F238E27FC236}">
                <a16:creationId xmlns:a16="http://schemas.microsoft.com/office/drawing/2014/main" id="{CE4E3405-ACD3-B9C9-E92F-44F9DC98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890239"/>
            <a:ext cx="4285854" cy="32106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557617-E3F7-B835-03C6-1C499E77CF0B}"/>
              </a:ext>
            </a:extLst>
          </p:cNvPr>
          <p:cNvSpPr txBox="1"/>
          <p:nvPr/>
        </p:nvSpPr>
        <p:spPr>
          <a:xfrm>
            <a:off x="624469" y="2498338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Team Tuesday and Thursday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Siyi Du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Sicheng Chen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C734AC-440B-8ED7-33E0-8D2313158FB8}"/>
              </a:ext>
            </a:extLst>
          </p:cNvPr>
          <p:cNvSpPr/>
          <p:nvPr/>
        </p:nvSpPr>
        <p:spPr>
          <a:xfrm>
            <a:off x="6107151" y="0"/>
            <a:ext cx="303684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49444" y="878172"/>
            <a:ext cx="4269444" cy="3387155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1. Brief Introduction</a:t>
            </a: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2. Changes from the previous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" sz="1600" dirty="0">
                <a:solidFill>
                  <a:schemeClr val="tx2"/>
                </a:solidFill>
              </a:rPr>
              <a:t>tructure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L</a:t>
            </a:r>
            <a:r>
              <a:rPr lang="en" sz="1600" dirty="0">
                <a:solidFill>
                  <a:schemeClr val="tx2"/>
                </a:solidFill>
              </a:rPr>
              <a:t>ayout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W</a:t>
            </a:r>
            <a:r>
              <a:rPr lang="en" sz="1600" dirty="0">
                <a:solidFill>
                  <a:schemeClr val="tx2"/>
                </a:solidFill>
              </a:rPr>
              <a:t>idget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3. Planned for the next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API connection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MVP prototype</a:t>
            </a: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AB610AF1-00CF-D750-FD2F-E4090280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7" y="0"/>
            <a:ext cx="23657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2A075E-9C6A-3AD9-538C-50EB1577BE7F}"/>
              </a:ext>
            </a:extLst>
          </p:cNvPr>
          <p:cNvSpPr txBox="1"/>
          <p:nvPr/>
        </p:nvSpPr>
        <p:spPr>
          <a:xfrm>
            <a:off x="313660" y="2445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APP Architecture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416CCF25-74B9-9C3D-B56E-1B2E96DD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9" y="1793835"/>
            <a:ext cx="1231963" cy="15558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03A124-EEB5-A51F-0334-1354EAAE7C83}"/>
              </a:ext>
            </a:extLst>
          </p:cNvPr>
          <p:cNvSpPr txBox="1"/>
          <p:nvPr/>
        </p:nvSpPr>
        <p:spPr>
          <a:xfrm>
            <a:off x="2275832" y="3184861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Bottom Navigation 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4AB68991-211C-4692-E782-CB50AF1F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84" y="3571426"/>
            <a:ext cx="2737824" cy="4583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336F0-391F-EDE5-8599-C2CA91F40AC9}"/>
              </a:ext>
            </a:extLst>
          </p:cNvPr>
          <p:cNvSpPr txBox="1"/>
          <p:nvPr/>
        </p:nvSpPr>
        <p:spPr>
          <a:xfrm>
            <a:off x="397244" y="14860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 Activity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B0179-7E08-CE73-BC5A-11EAB2271A75}"/>
              </a:ext>
            </a:extLst>
          </p:cNvPr>
          <p:cNvSpPr/>
          <p:nvPr/>
        </p:nvSpPr>
        <p:spPr>
          <a:xfrm>
            <a:off x="2691019" y="1625238"/>
            <a:ext cx="1036675" cy="135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F6E1F-F4B1-4C71-FA70-5EA64B39FD10}"/>
              </a:ext>
            </a:extLst>
          </p:cNvPr>
          <p:cNvSpPr txBox="1"/>
          <p:nvPr/>
        </p:nvSpPr>
        <p:spPr>
          <a:xfrm>
            <a:off x="2187666" y="1266547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Navigation Host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 descr="电脑屏幕的手机截图&#10;&#10;描述已自动生成">
            <a:extLst>
              <a:ext uri="{FF2B5EF4-FFF2-40B4-BE49-F238E27FC236}">
                <a16:creationId xmlns:a16="http://schemas.microsoft.com/office/drawing/2014/main" id="{BB75A244-DCD4-BB37-784E-B5C127D14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7" b="11112"/>
          <a:stretch/>
        </p:blipFill>
        <p:spPr>
          <a:xfrm>
            <a:off x="5427034" y="485274"/>
            <a:ext cx="1164962" cy="18181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FA9E02D-2EFF-AC56-AF37-45D6ACFBDE61}"/>
              </a:ext>
            </a:extLst>
          </p:cNvPr>
          <p:cNvSpPr txBox="1"/>
          <p:nvPr/>
        </p:nvSpPr>
        <p:spPr>
          <a:xfrm>
            <a:off x="5255943" y="12725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Profile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日历&#10;&#10;描述已自动生成">
            <a:extLst>
              <a:ext uri="{FF2B5EF4-FFF2-40B4-BE49-F238E27FC236}">
                <a16:creationId xmlns:a16="http://schemas.microsoft.com/office/drawing/2014/main" id="{B737CF20-BE11-96AD-CFC4-B7C11033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135" y="508030"/>
            <a:ext cx="1164962" cy="17927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145D158-363E-DB3D-968E-26A9AEB59961}"/>
              </a:ext>
            </a:extLst>
          </p:cNvPr>
          <p:cNvSpPr txBox="1"/>
          <p:nvPr/>
        </p:nvSpPr>
        <p:spPr>
          <a:xfrm>
            <a:off x="6725389" y="12004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Search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9" name="图片 18" descr="图形用户界面, 应用程序&#10;&#10;描述已自动生成">
            <a:extLst>
              <a:ext uri="{FF2B5EF4-FFF2-40B4-BE49-F238E27FC236}">
                <a16:creationId xmlns:a16="http://schemas.microsoft.com/office/drawing/2014/main" id="{C7668A7C-4D06-E0B6-B90A-594B9DA75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33"/>
          <a:stretch/>
        </p:blipFill>
        <p:spPr>
          <a:xfrm>
            <a:off x="7802196" y="2868069"/>
            <a:ext cx="1164963" cy="192691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5B64A3-76F9-45DC-48FF-F24B2C964F51}"/>
              </a:ext>
            </a:extLst>
          </p:cNvPr>
          <p:cNvSpPr txBox="1"/>
          <p:nvPr/>
        </p:nvSpPr>
        <p:spPr>
          <a:xfrm>
            <a:off x="7508616" y="2534910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Lookout Fragment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1533180-385B-97C4-BCBE-FFF963A55AE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48877" y="2303441"/>
            <a:ext cx="1560638" cy="1267984"/>
          </a:xfrm>
          <a:prstGeom prst="curvedConnector2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C42BBA6-89B7-44AF-150E-02703A8E075E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 flipH="1" flipV="1">
            <a:off x="4506343" y="1027468"/>
            <a:ext cx="1728925" cy="4275620"/>
          </a:xfrm>
          <a:prstGeom prst="curvedConnector3">
            <a:avLst>
              <a:gd name="adj1" fmla="val -13222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1443209-31EC-1ED9-6B11-EAC1FDEE0D8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5832" y="4055122"/>
            <a:ext cx="6108846" cy="739859"/>
          </a:xfrm>
          <a:prstGeom prst="curvedConnector4">
            <a:avLst>
              <a:gd name="adj1" fmla="val 327"/>
              <a:gd name="adj2" fmla="val 130898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AA1D45D1-D722-8764-D27B-AE1F28E9A2AC}"/>
              </a:ext>
            </a:extLst>
          </p:cNvPr>
          <p:cNvSpPr/>
          <p:nvPr/>
        </p:nvSpPr>
        <p:spPr>
          <a:xfrm>
            <a:off x="4641342" y="427823"/>
            <a:ext cx="478368" cy="4646431"/>
          </a:xfrm>
          <a:prstGeom prst="leftBrace">
            <a:avLst>
              <a:gd name="adj1" fmla="val 8333"/>
              <a:gd name="adj2" fmla="val 3924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9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87066" y="1923380"/>
            <a:ext cx="5126852" cy="129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Database used so far</a:t>
            </a:r>
            <a:endParaRPr sz="24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API used so far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2400" dirty="0">
                <a:solidFill>
                  <a:schemeClr val="dk1"/>
                </a:solidFill>
              </a:rPr>
              <a:t>No user stories fufilled yet</a:t>
            </a:r>
            <a:endParaRPr sz="2400" dirty="0"/>
          </a:p>
        </p:txBody>
      </p:sp>
      <p:pic>
        <p:nvPicPr>
          <p:cNvPr id="3" name="图片 2" descr="电脑屏幕的手机截图&#10;&#10;描述已自动生成">
            <a:extLst>
              <a:ext uri="{FF2B5EF4-FFF2-40B4-BE49-F238E27FC236}">
                <a16:creationId xmlns:a16="http://schemas.microsoft.com/office/drawing/2014/main" id="{02EFD265-F7C6-A8FE-3F28-C8248C2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57" y="0"/>
            <a:ext cx="258806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Demo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16478" y="1722941"/>
            <a:ext cx="911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</a:t>
            </a:r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2518758"/>
            <a:ext cx="8520600" cy="1356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What is worrying us about getting to done? </a:t>
            </a:r>
          </a:p>
          <a:p>
            <a:pPr marL="16510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" sz="1600" dirty="0">
                <a:solidFill>
                  <a:schemeClr val="dk1"/>
                </a:solidFill>
              </a:rPr>
              <a:t>API usage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 &amp; AI Usage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1. Chatgpt Prompt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insert </a:t>
            </a:r>
            <a:r>
              <a:rPr lang="en-US" sz="1050" dirty="0" err="1"/>
              <a:t>svg</a:t>
            </a:r>
            <a:r>
              <a:rPr lang="en-US" sz="1050" dirty="0"/>
              <a:t> image into a xml android file?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how to set the background to dark mode? or set dark mode for entire app?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my page is getting full, but it </a:t>
            </a:r>
            <a:r>
              <a:rPr lang="en-US" sz="1050" dirty="0" err="1"/>
              <a:t>does’t</a:t>
            </a:r>
            <a:r>
              <a:rPr lang="en-US" sz="1050" dirty="0"/>
              <a:t> seem like I can scroll down the page if I put more stuff in it does it?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2. Other Reference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a. </a:t>
            </a:r>
            <a:r>
              <a:rPr lang="en-US" altLang="zh-CN" sz="1050" dirty="0" err="1">
                <a:hlinkClick r:id="rId3"/>
              </a:rPr>
              <a:t>BottomNavigationView</a:t>
            </a:r>
            <a:r>
              <a:rPr lang="en-US" altLang="zh-CN" sz="1050" dirty="0">
                <a:hlinkClick r:id="rId3"/>
              </a:rPr>
              <a:t>  |  Android Developers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dirty="0"/>
              <a:t>b. </a:t>
            </a:r>
            <a:r>
              <a:rPr lang="en-US" altLang="zh-CN" sz="1050" dirty="0" err="1">
                <a:hlinkClick r:id="rId4"/>
              </a:rPr>
              <a:t>ScrollView</a:t>
            </a:r>
            <a:r>
              <a:rPr lang="en-US" altLang="zh-CN" sz="1050" dirty="0">
                <a:hlinkClick r:id="rId4"/>
              </a:rPr>
              <a:t>  |  Android Developers</a:t>
            </a:r>
            <a:endParaRPr lang="en-US" altLang="zh-CN" sz="105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/>
              <a:t>c. </a:t>
            </a:r>
            <a:r>
              <a:rPr lang="en-US" altLang="zh-CN" sz="1050" dirty="0">
                <a:hlinkClick r:id="rId5"/>
              </a:rPr>
              <a:t>Add toggle buttons  |  Android Developers</a:t>
            </a:r>
            <a:endParaRPr lang="e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169</Words>
  <Application>Microsoft Office PowerPoint</Application>
  <PresentationFormat>全屏显示(16:9)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Demo</vt:lpstr>
      <vt:lpstr>Risk</vt:lpstr>
      <vt:lpstr>Reference &amp; AI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Chen, Sicheng</cp:lastModifiedBy>
  <cp:revision>3</cp:revision>
  <dcterms:modified xsi:type="dcterms:W3CDTF">2023-11-30T17:08:23Z</dcterms:modified>
</cp:coreProperties>
</file>