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733-150E-6AFB-706F-3A526F18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E37B6-74D2-0F7F-1CE8-E9D7C028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16EE-73AA-FB4C-9645-DE53E801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9A69-A1E9-71AF-E33C-5FFC8D44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CFF39-097A-979F-45D9-C0D5456F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2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C6CF-0A7F-1B6D-ED5F-D8C8EF69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21A4E-116A-43E9-A907-E3D52810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6D432-F3AD-AFB8-CBEF-783BD3FF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CB14C-0B2B-D7F5-5CD2-94A1F08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A3A1B-4C91-3F8D-3E11-80558343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91112B-58EF-0609-372F-7B6846E4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A76F9-7D86-5845-9332-D7DDDBE4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EA573-1528-93E5-7E1B-1584CCD6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D40D-0D09-67B6-4A83-2B362F68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769DC-94E7-ED0D-E926-9F385ABE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39EF-12B2-8704-7B38-06EB13BD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D5764-1708-EDFD-1544-F093C229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C940E-7725-FB77-8E50-C0D0D238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A0D4-8BC4-3BC2-5228-BCEAE652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CE0CC-04B6-83CF-3A9B-56F5F04E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CC30F-8DED-4135-F9FA-CBD3DE20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3E7D-ED2C-1412-2034-DD12F269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DC1AB-DD1E-FC01-10B8-B89800AE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8AEC2-8EFF-4BC4-290C-E90BE759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69567-693E-E897-FFCE-5A76767A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3BD4-9CD6-B21C-7D18-7D1255EB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39986-83C9-FB2E-0373-E5F6CE40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E6556-CBD2-C4C3-94DA-1E253BF4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BCEE6-CC6B-11FA-03C0-0DB7906E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1341F-DBFE-2C66-ABD5-F2635545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5F3B8-6242-148F-2413-F0DB1BD3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A060-606B-1DE3-E593-984E7AF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021BF-9254-FD7D-8E8F-0B1BEFF7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F3D2F-8792-D8C7-1446-8D4B43C9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EEE98-3023-F3D9-920F-056932D2D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854E9-F2C0-C938-D4D8-0C6CFFAE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A3F15-6E1C-2247-35D1-92C20E57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4B84D-010E-E405-9ED4-02840FE7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821B84-8D3F-653D-D45D-5DA31AA0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BA03-D04F-CBC3-D7E0-33C845D9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2408-6CE9-C67B-62D4-8094763F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4D5D85-1207-FBAF-F78A-40DCFD66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88D75-E398-E8BD-233B-89288F42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0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F726D-2053-FDA3-9572-622787F2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45DA1-34DC-E820-2294-E3C47D76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83FB0-EA29-30E2-3428-8F4C98A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690C-8E5F-7E20-AF2D-91FD8E9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FE57-D1B9-04DD-C2EE-64AB53FD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D4A1C-F038-EF48-8AAF-AAA23AAF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3962B-06FA-E59D-5496-4A054C3A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48E97-7FFE-6568-9723-7DDEEC6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480FB-3101-AC08-5EBF-1FA73416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1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0C4D-718F-B292-3E85-4F614DF6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D9276E-05DC-1EDF-C0B5-5BD4E6A55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F29C2-42AA-4890-5782-056EFA09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3B1CE-8D55-3951-77D0-3C8EDFC6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F9B3D-962A-206D-1033-2FC7F7DC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5C297-DFB1-D3D8-2D48-24D02A9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12AE6B-2DDC-70B4-1D22-F2A45373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D60D0-11A6-3BA3-1D9D-E00A7EFF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F81DA-B3D7-9346-638A-2ABA03B85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96D9-44D6-4120-8176-61B5C7CD77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DE47E-C1EE-D664-BD83-CE4D241A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2A092-C8A8-B532-8DDD-45076FC6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264F-38A8-4E95-9DAF-2CFDC684D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1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一群人坐在桌子前&#10;&#10;描述已自动生成">
            <a:extLst>
              <a:ext uri="{FF2B5EF4-FFF2-40B4-BE49-F238E27FC236}">
                <a16:creationId xmlns:a16="http://schemas.microsoft.com/office/drawing/2014/main" id="{4204A096-9BB3-175A-6CAA-3ECCB4A7A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10518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55656F-F812-885D-7E34-BA2004A47BCB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Office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2505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013E8E-EEC4-5F72-CC2A-67612FEF904C}"/>
              </a:ext>
            </a:extLst>
          </p:cNvPr>
          <p:cNvSpPr txBox="1"/>
          <p:nvPr/>
        </p:nvSpPr>
        <p:spPr>
          <a:xfrm>
            <a:off x="1013271" y="283120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 List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11F136-B200-8452-3DEF-2FBA5DBD2638}"/>
              </a:ext>
            </a:extLst>
          </p:cNvPr>
          <p:cNvSpPr txBox="1"/>
          <p:nvPr/>
        </p:nvSpPr>
        <p:spPr>
          <a:xfrm>
            <a:off x="527400" y="346974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DB3294-7391-7FC3-E706-52800C3ACBE4}"/>
              </a:ext>
            </a:extLst>
          </p:cNvPr>
          <p:cNvSpPr txBox="1"/>
          <p:nvPr/>
        </p:nvSpPr>
        <p:spPr>
          <a:xfrm>
            <a:off x="1643411" y="346974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1E474AE-29E1-62ED-44BF-5DCF49F5CE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13271" y="3200535"/>
            <a:ext cx="630141" cy="26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333854-5D98-C64B-C06E-00FBDDECF6E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643412" y="3200535"/>
            <a:ext cx="485870" cy="26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FD0EEA0-42D4-4465-5072-67FF3574CCC8}"/>
              </a:ext>
            </a:extLst>
          </p:cNvPr>
          <p:cNvSpPr txBox="1"/>
          <p:nvPr/>
        </p:nvSpPr>
        <p:spPr>
          <a:xfrm>
            <a:off x="489442" y="40060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F42A2-F5DD-B00B-6112-F48DC82D632E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1010579" y="3839072"/>
            <a:ext cx="2692" cy="1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02F01AC-2368-BD4A-7948-E64E0E40C880}"/>
              </a:ext>
            </a:extLst>
          </p:cNvPr>
          <p:cNvSpPr txBox="1"/>
          <p:nvPr/>
        </p:nvSpPr>
        <p:spPr>
          <a:xfrm>
            <a:off x="1608145" y="40060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AF57ED-042C-D77E-063B-96A15CE077CA}"/>
              </a:ext>
            </a:extLst>
          </p:cNvPr>
          <p:cNvCxnSpPr>
            <a:endCxn id="14" idx="0"/>
          </p:cNvCxnSpPr>
          <p:nvPr/>
        </p:nvCxnSpPr>
        <p:spPr>
          <a:xfrm flipH="1">
            <a:off x="2129282" y="3839072"/>
            <a:ext cx="2692" cy="1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F35F04E-7DD9-15DD-E74A-E93D88362C0A}"/>
              </a:ext>
            </a:extLst>
          </p:cNvPr>
          <p:cNvSpPr txBox="1"/>
          <p:nvPr/>
        </p:nvSpPr>
        <p:spPr>
          <a:xfrm>
            <a:off x="2903693" y="2830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 hours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2AF2D-E38A-A71A-24F2-0234CFC7F3EC}"/>
              </a:ext>
            </a:extLst>
          </p:cNvPr>
          <p:cNvSpPr txBox="1"/>
          <p:nvPr/>
        </p:nvSpPr>
        <p:spPr>
          <a:xfrm>
            <a:off x="7203385" y="283084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Order List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59149E-F68C-1897-52B1-CB668D8CDBE7}"/>
              </a:ext>
            </a:extLst>
          </p:cNvPr>
          <p:cNvSpPr txBox="1"/>
          <p:nvPr/>
        </p:nvSpPr>
        <p:spPr>
          <a:xfrm>
            <a:off x="9441045" y="283084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Discussion Board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DC5DA7-11B9-0CAB-BFE8-67EA5A044CF8}"/>
              </a:ext>
            </a:extLst>
          </p:cNvPr>
          <p:cNvSpPr txBox="1"/>
          <p:nvPr/>
        </p:nvSpPr>
        <p:spPr>
          <a:xfrm>
            <a:off x="527400" y="4838218"/>
            <a:ext cx="8313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Third Party Libraries: Google Drive</a:t>
            </a:r>
          </a:p>
          <a:p>
            <a:r>
              <a:rPr lang="en-US" altLang="zh-CN" dirty="0"/>
              <a:t>Why it need to be mobile?  It will be easy for workers to track current work status. </a:t>
            </a:r>
            <a:endParaRPr lang="zh-CN" altLang="en-US" dirty="0"/>
          </a:p>
          <a:p>
            <a:r>
              <a:rPr lang="en-US" altLang="zh-CN" dirty="0"/>
              <a:t>Challenge point: </a:t>
            </a:r>
          </a:p>
          <a:p>
            <a:r>
              <a:rPr lang="en-US" altLang="zh-CN" dirty="0"/>
              <a:t>1. Message </a:t>
            </a:r>
          </a:p>
          <a:p>
            <a:r>
              <a:rPr lang="en-US" altLang="zh-CN" dirty="0"/>
              <a:t>2. API learning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4770AA-B485-2E08-CD41-FACE0B678AA7}"/>
              </a:ext>
            </a:extLst>
          </p:cNvPr>
          <p:cNvSpPr txBox="1"/>
          <p:nvPr/>
        </p:nvSpPr>
        <p:spPr>
          <a:xfrm>
            <a:off x="527400" y="223150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 components/ How it will manage: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BA458C-BA5C-6C38-10A7-AD789D3C87AB}"/>
              </a:ext>
            </a:extLst>
          </p:cNvPr>
          <p:cNvSpPr txBox="1"/>
          <p:nvPr/>
        </p:nvSpPr>
        <p:spPr>
          <a:xfrm>
            <a:off x="4588668" y="2830849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Important Document</a:t>
            </a:r>
          </a:p>
          <a:p>
            <a:r>
              <a:rPr lang="en-US" altLang="zh-CN" dirty="0"/>
              <a:t>(Maybe via Google Drive)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A0F046-5BAE-01ED-CD0C-31ABE654C4ED}"/>
              </a:ext>
            </a:extLst>
          </p:cNvPr>
          <p:cNvSpPr txBox="1"/>
          <p:nvPr/>
        </p:nvSpPr>
        <p:spPr>
          <a:xfrm>
            <a:off x="527400" y="503499"/>
            <a:ext cx="11165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Description: This app will keep track of office status in every aspect. It should have a part to keep the projects Managed, a page to summarize current work hours for each worker, a page for important document upload and download, a page for material order, and a page for colleague discussion and messaging. It can also include more functions that is needed for office environment.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46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Initial_Project_Ideas</Template>
  <TotalTime>32</TotalTime>
  <Words>138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Sicheng</dc:creator>
  <cp:lastModifiedBy>Chen, Sicheng</cp:lastModifiedBy>
  <cp:revision>1</cp:revision>
  <dcterms:created xsi:type="dcterms:W3CDTF">2023-10-19T16:00:34Z</dcterms:created>
  <dcterms:modified xsi:type="dcterms:W3CDTF">2023-10-19T16:33:19Z</dcterms:modified>
</cp:coreProperties>
</file>