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4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9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3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4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6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7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4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3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1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73D5-681D-45C8-95E7-DF30AC2C7EB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8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A51179-2C59-A054-0AFC-62045BF304A0}"/>
              </a:ext>
            </a:extLst>
          </p:cNvPr>
          <p:cNvSpPr txBox="1"/>
          <p:nvPr/>
        </p:nvSpPr>
        <p:spPr>
          <a:xfrm>
            <a:off x="932549" y="480794"/>
            <a:ext cx="4175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Overview/Introduction</a:t>
            </a:r>
          </a:p>
          <a:p>
            <a:pPr algn="l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 ski trip recommendation app that gives user information about: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Snow Condition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Weather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Crowd Index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Hotel Availability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Traffic Condition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Travel Time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Overall Recommendation Index</a:t>
            </a:r>
          </a:p>
        </p:txBody>
      </p:sp>
      <p:pic>
        <p:nvPicPr>
          <p:cNvPr id="6" name="图片 5" descr="图片包含 骑, 男人, 雪, 板子&#10;&#10;描述已自动生成">
            <a:extLst>
              <a:ext uri="{FF2B5EF4-FFF2-40B4-BE49-F238E27FC236}">
                <a16:creationId xmlns:a16="http://schemas.microsoft.com/office/drawing/2014/main" id="{7D4EC297-A6B9-4495-0F13-1870BABD4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4" b="15139"/>
          <a:stretch/>
        </p:blipFill>
        <p:spPr>
          <a:xfrm>
            <a:off x="7278275" y="1044244"/>
            <a:ext cx="3918857" cy="47695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2BFDE4-E0FA-12C5-2801-032B68285285}"/>
              </a:ext>
            </a:extLst>
          </p:cNvPr>
          <p:cNvSpPr txBox="1"/>
          <p:nvPr/>
        </p:nvSpPr>
        <p:spPr>
          <a:xfrm>
            <a:off x="1087008" y="4715184"/>
            <a:ext cx="36920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Motivation/Purpose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6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4A4EB2-0A08-93C1-0886-3495EA33C68A}"/>
              </a:ext>
            </a:extLst>
          </p:cNvPr>
          <p:cNvSpPr txBox="1"/>
          <p:nvPr/>
        </p:nvSpPr>
        <p:spPr>
          <a:xfrm>
            <a:off x="920578" y="572119"/>
            <a:ext cx="692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 Walkthrough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Role Play is a good approach!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52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DE0519-8F3B-C0FD-C496-21CE70E21A4D}"/>
              </a:ext>
            </a:extLst>
          </p:cNvPr>
          <p:cNvSpPr txBox="1"/>
          <p:nvPr/>
        </p:nvSpPr>
        <p:spPr>
          <a:xfrm>
            <a:off x="284204" y="389405"/>
            <a:ext cx="1010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Implementation Details, Including: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Roadblocks/Surprises/Workarounds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392E39-9569-4CC3-D129-87AE291FD5D5}"/>
              </a:ext>
            </a:extLst>
          </p:cNvPr>
          <p:cNvSpPr txBox="1"/>
          <p:nvPr/>
        </p:nvSpPr>
        <p:spPr>
          <a:xfrm>
            <a:off x="1927654" y="2397211"/>
            <a:ext cx="60519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Roadblocks: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API usage: hotel(no existing hotel availability data)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Hotel(no handbook for booking.com data- hotel id, room data)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 sharing between fragments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Database build up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Surprises : Hotel(API server outrage)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Workarounds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64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DDC82C-77C1-6876-C14B-D5B8AA616202}"/>
              </a:ext>
            </a:extLst>
          </p:cNvPr>
          <p:cNvSpPr txBox="1"/>
          <p:nvPr/>
        </p:nvSpPr>
        <p:spPr>
          <a:xfrm>
            <a:off x="259491" y="574756"/>
            <a:ext cx="1010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Implementation Details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would you do differently?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90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4A42F4-CF40-79D6-C88A-590AB5602612}"/>
              </a:ext>
            </a:extLst>
          </p:cNvPr>
          <p:cNvSpPr txBox="1"/>
          <p:nvPr/>
        </p:nvSpPr>
        <p:spPr>
          <a:xfrm>
            <a:off x="574588" y="605647"/>
            <a:ext cx="1010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Implementation Details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Future 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01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6D8DEF-4EB1-6AD1-35E4-1D942DC48E51}"/>
              </a:ext>
            </a:extLst>
          </p:cNvPr>
          <p:cNvSpPr txBox="1"/>
          <p:nvPr/>
        </p:nvSpPr>
        <p:spPr>
          <a:xfrm>
            <a:off x="1155356" y="58076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Reference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44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116</TotalTime>
  <Words>107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 Sicheng</dc:creator>
  <cp:lastModifiedBy>Chen, Sicheng</cp:lastModifiedBy>
  <cp:revision>1</cp:revision>
  <dcterms:created xsi:type="dcterms:W3CDTF">2023-12-21T02:55:40Z</dcterms:created>
  <dcterms:modified xsi:type="dcterms:W3CDTF">2023-12-21T04:52:31Z</dcterms:modified>
</cp:coreProperties>
</file>