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8" y="6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8bf0c0f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8bf0c0f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8bf0c0f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8bf0c0f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08bf0c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08bf0c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08bf0c0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08bf0c0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8bf0c0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8bf0c0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1A3CE7-9A5B-0237-E0B7-BA1D03791A96}"/>
              </a:ext>
            </a:extLst>
          </p:cNvPr>
          <p:cNvSpPr txBox="1"/>
          <p:nvPr/>
        </p:nvSpPr>
        <p:spPr>
          <a:xfrm>
            <a:off x="490250" y="1650765"/>
            <a:ext cx="3197087" cy="8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altLang="zh-CN" sz="4800" b="0" i="0" u="none" strike="noStrike" cap="none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ShouldISki</a:t>
            </a:r>
            <a:endParaRPr lang="zh-CN" altLang="en-US" sz="4800" b="0" i="0" u="none" strike="noStrike" cap="none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图片 5" descr="雪地上的风景&#10;&#10;描述已自动生成">
            <a:extLst>
              <a:ext uri="{FF2B5EF4-FFF2-40B4-BE49-F238E27FC236}">
                <a16:creationId xmlns:a16="http://schemas.microsoft.com/office/drawing/2014/main" id="{CE4E3405-ACD3-B9C9-E92F-44F9DC98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54" y="890239"/>
            <a:ext cx="4285854" cy="32106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557617-E3F7-B835-03C6-1C499E77CF0B}"/>
              </a:ext>
            </a:extLst>
          </p:cNvPr>
          <p:cNvSpPr txBox="1"/>
          <p:nvPr/>
        </p:nvSpPr>
        <p:spPr>
          <a:xfrm>
            <a:off x="624469" y="2498338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Team Tuesday and Thursday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Siyi Du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Sicheng Chen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AC734AC-440B-8ED7-33E0-8D2313158FB8}"/>
              </a:ext>
            </a:extLst>
          </p:cNvPr>
          <p:cNvSpPr/>
          <p:nvPr/>
        </p:nvSpPr>
        <p:spPr>
          <a:xfrm>
            <a:off x="6107151" y="0"/>
            <a:ext cx="303684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49444" y="878172"/>
            <a:ext cx="4269444" cy="3387155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Brief Introduction</a:t>
            </a: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lang="en"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Changes from the previous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S</a:t>
            </a:r>
            <a:r>
              <a:rPr lang="en" sz="1600" dirty="0">
                <a:solidFill>
                  <a:schemeClr val="tx2"/>
                </a:solidFill>
              </a:rPr>
              <a:t>tructure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L</a:t>
            </a:r>
            <a:r>
              <a:rPr lang="en" sz="1600" dirty="0">
                <a:solidFill>
                  <a:schemeClr val="tx2"/>
                </a:solidFill>
              </a:rPr>
              <a:t>ayout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600" dirty="0">
                <a:solidFill>
                  <a:schemeClr val="tx2"/>
                </a:solidFill>
              </a:rPr>
              <a:t>W</a:t>
            </a:r>
            <a:r>
              <a:rPr lang="en" sz="1600" dirty="0">
                <a:solidFill>
                  <a:schemeClr val="tx2"/>
                </a:solidFill>
              </a:rPr>
              <a:t>idget build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600" dirty="0">
              <a:solidFill>
                <a:schemeClr val="tx2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Stories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600" dirty="0">
                <a:solidFill>
                  <a:schemeClr val="tx2"/>
                </a:solidFill>
              </a:rPr>
              <a:t>Planned for the next</a:t>
            </a:r>
            <a:endParaRPr sz="1600" dirty="0">
              <a:solidFill>
                <a:schemeClr val="tx2"/>
              </a:solidFill>
            </a:endParaRPr>
          </a:p>
        </p:txBody>
      </p:sp>
      <p:pic>
        <p:nvPicPr>
          <p:cNvPr id="4" name="图片 3" descr="手机屏幕的截图&#10;&#10;描述已自动生成">
            <a:extLst>
              <a:ext uri="{FF2B5EF4-FFF2-40B4-BE49-F238E27FC236}">
                <a16:creationId xmlns:a16="http://schemas.microsoft.com/office/drawing/2014/main" id="{AB610AF1-00CF-D750-FD2F-E4090280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07" y="0"/>
            <a:ext cx="23657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1" y="2371493"/>
            <a:ext cx="2902416" cy="2197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Update on the architecture, include: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dirty="0">
                <a:solidFill>
                  <a:schemeClr val="dk1"/>
                </a:solidFill>
              </a:rPr>
              <a:t>Database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dirty="0">
                <a:solidFill>
                  <a:schemeClr val="dk1"/>
                </a:solidFill>
              </a:rPr>
              <a:t>Fragments/activities</a:t>
            </a:r>
            <a:endParaRPr sz="1000" dirty="0">
              <a:solidFill>
                <a:schemeClr val="dk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 dirty="0">
                <a:solidFill>
                  <a:schemeClr val="dk1"/>
                </a:solidFill>
              </a:rPr>
              <a:t>APIs used, any changes, are they working?</a:t>
            </a:r>
            <a:endParaRPr dirty="0"/>
          </a:p>
        </p:txBody>
      </p:sp>
      <p:pic>
        <p:nvPicPr>
          <p:cNvPr id="3" name="图片 2" descr="电脑屏幕的手机截图&#10;&#10;描述已自动生成">
            <a:extLst>
              <a:ext uri="{FF2B5EF4-FFF2-40B4-BE49-F238E27FC236}">
                <a16:creationId xmlns:a16="http://schemas.microsoft.com/office/drawing/2014/main" id="{02EFD265-F7C6-A8FE-3F28-C8248C2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57" y="0"/>
            <a:ext cx="258806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832579" y="2198832"/>
            <a:ext cx="1478842" cy="745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Demo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What is worrying you about getting to done?</a:t>
            </a: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dirty="0">
                <a:solidFill>
                  <a:schemeClr val="dk1"/>
                </a:solidFill>
              </a:rPr>
              <a:t>API usage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&amp; AI Usage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Chatgpt…..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全屏显示(16:9)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演示文稿</vt:lpstr>
      <vt:lpstr>PowerPoint 演示文稿</vt:lpstr>
      <vt:lpstr>PowerPoint 演示文稿</vt:lpstr>
      <vt:lpstr>Demo</vt:lpstr>
      <vt:lpstr>Risk</vt:lpstr>
      <vt:lpstr>Reference &amp; AI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Chen, Sicheng</cp:lastModifiedBy>
  <cp:revision>1</cp:revision>
  <dcterms:modified xsi:type="dcterms:W3CDTF">2023-11-30T02:13:25Z</dcterms:modified>
</cp:coreProperties>
</file>