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E311-7232-03E1-0FFF-6C05983D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9D703-0429-BA1C-2BAE-804431E8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0A2FB-28BB-F947-2AF3-2FDF0CFB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148D3-D1A5-3788-2AC2-B126EC99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6D16A-D129-778E-5C48-EDA31AE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162B-83B3-5211-F7AC-00352F2F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321A0-C25F-41A0-95C0-C8C621F0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DE1CB-D2A7-54E1-6C70-975A4153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0FAC3-EAAA-6897-5856-ADAA422B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7F855-F1F2-8182-7EF7-C34B5456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3516F-5D72-7FAB-8EAF-70D05AA0E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A289C-9F36-83E3-260E-57286F40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5EEF2-22C8-EF27-1060-55285B1D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7CA52-814B-604E-6C82-8A8C7B3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A7C43-5D5B-68D4-6231-8B33D8C4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33F54-28CF-1F85-59B3-7EBF225F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5B3D1-9FBC-5C97-274B-E614F676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87D9C-6D34-AAD3-1869-F58FD73C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AE197-7DF5-CF96-2B6F-897B049B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B3095-C3AE-97DB-BA61-3379B898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CF25-3137-774B-CC45-5AC1971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1447A-CB27-5529-BCCC-0D337991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D9831-7048-F058-C8E6-E085132B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CC410-69CD-5D28-9714-DE6813DE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4FF2C-1388-E458-A3C7-8A716CEC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5AF26-7756-A577-5693-AFE5C7F1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234A8-77C7-545A-311E-278145220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34C3B-CDFB-74A8-7717-A6DA8E0D4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DB063-D5C9-52B8-7123-F8CFE47B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7CD06-5243-3AFB-98B3-58191CF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F6309-3CB0-0D47-9D60-3E60210C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D12B-466E-C40B-3CB7-64FC79D6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90211-D66F-4A67-6ED4-80EB5C3C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06658-5727-46D2-8DF1-1A90D46C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95965-F083-E786-E81D-5DE700DD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7FF54-B0E3-C573-E3B0-354C872EE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BD6BF-FEE9-A415-C9F1-9880B641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6B5071-82B0-0B5F-334B-8A6C37B3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55A4F3-3D3B-0CF0-634A-4E956AD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7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1DFE-E433-CCA1-8A84-AC00C01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0A80A-87FB-BBA6-46CA-11DC7E8E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2B9365-0234-961A-2E3F-1813AECE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B20A8-A997-E187-A0E2-D143A354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6A311-71A8-F9B5-78A9-C66F553D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41C86-E821-3A20-7BFF-E9AA0336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17100-E7B8-73DA-FA5D-23F33372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4DDF-8261-28BE-3E7A-E8E54C7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2B717-4C50-CAD0-902A-78D9AACE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55C23-6E90-9D03-364A-228DB583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C5838-4F44-90A8-FB58-F71E8305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B52BE-5281-6E26-490B-B119775E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AD464-6069-8C98-D093-AB2F35E1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1242-CA5D-9E32-BF1F-A06ADBC1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4EEA1-4C44-7F24-1799-5E2878FE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97772-6A69-50BD-F888-8370E4AD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3028E-0971-0582-2D81-B714C3ED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54275-5FC9-A655-E081-3B474FA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5D5D2-454A-A111-837F-56FEC496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CBC499-B206-B8E5-A9F9-2EC11A48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05F3E-0C04-C428-34EE-44200776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7A283-FB03-01B0-CDD4-04A8206AB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BBE4-92D3-4C5A-AEB4-721F03A4A8F2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82EF7-480F-2686-FDE2-8605110A7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5311C-0FB4-AAD0-ECCA-988D2268B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E240-3F14-4BE8-8158-A2FEA8CC0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0588-FB2D-DA6E-839F-2DE3CB2B9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33F46-BB04-9C52-F3EA-060140E7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28" y="6106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6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Introduction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0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1017-777C-D9BD-140D-4974665A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2182"/>
          </a:xfrm>
        </p:spPr>
        <p:txBody>
          <a:bodyPr>
            <a:normAutofit/>
          </a:bodyPr>
          <a:lstStyle/>
          <a:p>
            <a:r>
              <a:rPr lang="en-US" altLang="zh-CN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Persona, Scenario and </a:t>
            </a:r>
            <a:r>
              <a:rPr lang="en-US" altLang="zh-CN" sz="3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requiements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Points: 5 (20.00%)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Are personas and scenarios (at least 3) complete and well thought out&gt;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Is there a viable MVP?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3BF8-79A5-C6C0-5058-664D5A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9BA6D-052F-1869-0723-43A7B914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5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5FA0-6EC5-A429-5941-3E769B9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37EEE-2B61-0B32-854A-C2E10DDE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2B28-2BAD-8EFB-DEDC-D73B29CE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1474"/>
          </a:xfrm>
        </p:spPr>
        <p:txBody>
          <a:bodyPr>
            <a:normAutofit/>
          </a:bodyPr>
          <a:lstStyle/>
          <a:p>
            <a:r>
              <a:rPr lang="en-US" altLang="zh-CN" sz="4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Architecture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Points: 5 (20.00%)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Are you using 3 APIs and some sensors?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8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18978-AB91-7529-F7AE-FD324305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9CFB1-C9D3-70F6-AFCF-05C8365C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9748-4103-2EEB-DD2F-DE3C334D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89248"/>
          </a:xfrm>
        </p:spPr>
        <p:txBody>
          <a:bodyPr>
            <a:normAutofit/>
          </a:bodyPr>
          <a:lstStyle/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Risk Analysis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Points: 5 (20.00%)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Have you considered your risks and how you will mitigate them?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0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3E531-169B-E93F-019D-4E970CC6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1326"/>
          </a:xfrm>
        </p:spPr>
        <p:txBody>
          <a:bodyPr>
            <a:normAutofit/>
          </a:bodyPr>
          <a:lstStyle/>
          <a:p>
            <a:r>
              <a:rPr lang="en-US" altLang="zh-CN" sz="4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Develop plan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Points: 5 (20.00%)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Are the responsibilities evenly distributed?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Is everyone going to contribute in a meaningful way?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72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Project</vt:lpstr>
      <vt:lpstr>1. Introduction </vt:lpstr>
      <vt:lpstr>2. Persona, Scenario and requiements Points: 5 (20.00%) a. Are personas and scenarios (at least 3) complete and well thought out&gt; b. Is there a viable MVP? </vt:lpstr>
      <vt:lpstr>PowerPoint 演示文稿</vt:lpstr>
      <vt:lpstr>PowerPoint 演示文稿</vt:lpstr>
      <vt:lpstr>3. Architecture Points: 5 (20.00%) a. Are you using 3 APIs and some sensors? </vt:lpstr>
      <vt:lpstr>PowerPoint 演示文稿</vt:lpstr>
      <vt:lpstr>4. Risk Analysis Points: 5 (20.00%) a. Have you considered your risks and how you will mitigate them? </vt:lpstr>
      <vt:lpstr>5. Develop plan Points: 5 (20.00%) a. Are the responsibilities evenly distributed? b. Is everyone going to contribute in a meaningful way?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Chen, Sicheng</dc:creator>
  <cp:lastModifiedBy>Chen, Sicheng</cp:lastModifiedBy>
  <cp:revision>1</cp:revision>
  <dcterms:created xsi:type="dcterms:W3CDTF">2023-10-30T02:19:40Z</dcterms:created>
  <dcterms:modified xsi:type="dcterms:W3CDTF">2023-10-30T02:22:14Z</dcterms:modified>
</cp:coreProperties>
</file>