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8" roundtripDataSignature="AMtx7mjDJgp6kvy/So0RBHcXbkbl5Ir7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d52c5afad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ed52c5af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7131906a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a7131906a1_3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719d4dbde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a719d4dbd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719d4dbde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a719d4dbd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hyperlink" Target="https://github.com/csc0007/CS501_GroupWor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apidapi.com/LnTtechnologies/api/booking-com-api3/" TargetMode="External"/><Relationship Id="rId4" Type="http://schemas.openxmlformats.org/officeDocument/2006/relationships/hyperlink" Target="https://rapidapi.com/joeykyber/api/ski-resort-forecast/" TargetMode="External"/><Relationship Id="rId5" Type="http://schemas.openxmlformats.org/officeDocument/2006/relationships/hyperlink" Target="https://developer.android.com/reference/java/time/LocalDate" TargetMode="External"/><Relationship Id="rId6" Type="http://schemas.openxmlformats.org/officeDocument/2006/relationships/hyperlink" Target="https://developer.android.com/topic/libraries/architecture/livedata" TargetMode="External"/><Relationship Id="rId7" Type="http://schemas.openxmlformats.org/officeDocument/2006/relationships/hyperlink" Target="https://rapidapi.com/letscrape-6bRBa3QguO5/api/driving-directions1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490250" y="1650765"/>
            <a:ext cx="3197087" cy="809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ShouldISki</a:t>
            </a:r>
            <a:endParaRPr b="0" i="0" sz="4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雪地上的风景&#10;&#10;描述已自动生成"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6254" y="890239"/>
            <a:ext cx="4285854" cy="3210622"/>
          </a:xfrm>
          <a:prstGeom prst="rect">
            <a:avLst/>
          </a:prstGeom>
          <a:noFill/>
          <a:ln cap="sq" cmpd="sng" w="190500">
            <a:solidFill>
              <a:srgbClr val="C8C6B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bl">
              <a:srgbClr val="000000">
                <a:alpha val="42745"/>
              </a:srgbClr>
            </a:outerShdw>
          </a:effectLst>
        </p:spPr>
      </p:pic>
      <p:sp>
        <p:nvSpPr>
          <p:cNvPr id="56" name="Google Shape;56;p1"/>
          <p:cNvSpPr txBox="1"/>
          <p:nvPr/>
        </p:nvSpPr>
        <p:spPr>
          <a:xfrm>
            <a:off x="624470" y="2498338"/>
            <a:ext cx="3197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Team Tuesday and Thursday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Siyi Du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Sicheng Chen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Team GitHub Repo: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csc0007/CS501_GroupWork: Group Work Only (github.com)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d52c5afad_0_6"/>
          <p:cNvSpPr txBox="1"/>
          <p:nvPr>
            <p:ph type="title"/>
          </p:nvPr>
        </p:nvSpPr>
        <p:spPr>
          <a:xfrm>
            <a:off x="241825" y="123500"/>
            <a:ext cx="2015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600">
                <a:solidFill>
                  <a:schemeClr val="lt1"/>
                </a:solidFill>
              </a:rPr>
              <a:t>User Story 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54" name="Google Shape;154;g1ed52c5afad_0_6"/>
          <p:cNvSpPr txBox="1"/>
          <p:nvPr/>
        </p:nvSpPr>
        <p:spPr>
          <a:xfrm>
            <a:off x="241825" y="1050100"/>
            <a:ext cx="4299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Accomplished Functions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lt1"/>
                </a:solidFill>
              </a:rPr>
              <a:t>User is able to check weather status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lt1"/>
                </a:solidFill>
              </a:rPr>
              <a:t>User is able to check snow condition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lt1"/>
                </a:solidFill>
              </a:rPr>
              <a:t>User is able to check traffic status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lt1"/>
                </a:solidFill>
              </a:rPr>
              <a:t>User is able to check travel time to the resort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lt1"/>
                </a:solidFill>
              </a:rPr>
              <a:t>User is able to check hotel status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lt1"/>
                </a:solidFill>
              </a:rPr>
              <a:t>User is able to check anticipated crowd index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5" name="Google Shape;155;g1ed52c5afad_0_6"/>
          <p:cNvSpPr txBox="1"/>
          <p:nvPr/>
        </p:nvSpPr>
        <p:spPr>
          <a:xfrm>
            <a:off x="4694175" y="1050100"/>
            <a:ext cx="429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Not yet… but close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lt1"/>
                </a:solidFill>
              </a:rPr>
              <a:t>Unable to check other snow resort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lt1"/>
                </a:solidFill>
              </a:rPr>
              <a:t>Unable to give personalized </a:t>
            </a:r>
            <a:r>
              <a:rPr lang="en-US" sz="1800">
                <a:solidFill>
                  <a:schemeClr val="lt1"/>
                </a:solidFill>
              </a:rPr>
              <a:t>recommendation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type="title"/>
          </p:nvPr>
        </p:nvSpPr>
        <p:spPr>
          <a:xfrm>
            <a:off x="4116478" y="1122201"/>
            <a:ext cx="91104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Risk</a:t>
            </a:r>
            <a:endParaRPr/>
          </a:p>
        </p:txBody>
      </p:sp>
      <p:sp>
        <p:nvSpPr>
          <p:cNvPr id="161" name="Google Shape;161;p8"/>
          <p:cNvSpPr txBox="1"/>
          <p:nvPr>
            <p:ph idx="1" type="body"/>
          </p:nvPr>
        </p:nvSpPr>
        <p:spPr>
          <a:xfrm>
            <a:off x="311700" y="1893345"/>
            <a:ext cx="8520600" cy="13568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600">
                <a:solidFill>
                  <a:schemeClr val="dk1"/>
                </a:solidFill>
              </a:rPr>
              <a:t>What is worrying us about getting to done? </a:t>
            </a:r>
            <a:endParaRPr/>
          </a:p>
          <a:p>
            <a:pPr indent="0" lvl="0" marL="1651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600">
                <a:solidFill>
                  <a:schemeClr val="dk1"/>
                </a:solidFill>
              </a:rPr>
              <a:t>Database setup is a </a:t>
            </a:r>
            <a:r>
              <a:rPr lang="en-US" sz="1600">
                <a:solidFill>
                  <a:schemeClr val="dk1"/>
                </a:solidFill>
              </a:rPr>
              <a:t>challenge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311700" y="153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Reference &amp; AI Usage</a:t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311700" y="758950"/>
            <a:ext cx="85206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1. Chatgpt Prompt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T</a:t>
            </a:r>
            <a:r>
              <a:rPr lang="en-US" sz="1050"/>
              <a:t>he textview in my app shows Error: Permission denied (missing INTERNET permission?), what is this error?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C</a:t>
            </a:r>
            <a:r>
              <a:rPr lang="en-US" sz="1050"/>
              <a:t>an i access this data in other fragment ViewModel?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Which means if i have 3 fragments in a activity that wishes to use the same data, I should create a shared ViewModel for this activity, and give access to these 3 fragments?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I want to change the color of an icon in the fragment code, not in .XML. how can I do this?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What is the 8-bit color code for red, green, orange? It should be in this format: #FFBB86FC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2. Other Reference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a. </a:t>
            </a:r>
            <a:r>
              <a:rPr lang="en-US" sz="1050" u="sng">
                <a:solidFill>
                  <a:schemeClr val="hlink"/>
                </a:solidFill>
                <a:hlinkClick r:id="rId3"/>
              </a:rPr>
              <a:t>BOOKING COM API API Documentation (LnTtechnologies) | RapidAPI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b. </a:t>
            </a:r>
            <a:r>
              <a:rPr lang="en-US" sz="1050" u="sng">
                <a:solidFill>
                  <a:schemeClr val="hlink"/>
                </a:solidFill>
                <a:hlinkClick r:id="rId4"/>
              </a:rPr>
              <a:t>Ski Resort Forecast API Documentation (joeykyber) | RapidAPI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c. </a:t>
            </a:r>
            <a:r>
              <a:rPr lang="en-US" sz="1100" u="sng">
                <a:solidFill>
                  <a:schemeClr val="hlink"/>
                </a:solidFill>
                <a:hlinkClick r:id="rId5"/>
              </a:rPr>
              <a:t>LocalDate  |  Android Developers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d. </a:t>
            </a:r>
            <a:r>
              <a:rPr lang="en-US" sz="1100" u="sng">
                <a:solidFill>
                  <a:schemeClr val="hlink"/>
                </a:solidFill>
                <a:hlinkClick r:id="rId6"/>
              </a:rPr>
              <a:t>LiveData overview  |  Android Developers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 sz="1050"/>
              <a:t>e.</a:t>
            </a:r>
            <a:r>
              <a:rPr lang="en-US" sz="1050" u="sng">
                <a:solidFill>
                  <a:schemeClr val="hlink"/>
                </a:solidFill>
                <a:hlinkClick r:id="rId7"/>
              </a:rPr>
              <a:t>Driving Directions API | RapidAPI</a:t>
            </a:r>
            <a:endParaRPr sz="1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文本&#10;&#10;描述已自动生成" id="61" name="Google Shape;6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89" y="1982645"/>
            <a:ext cx="2154564" cy="1670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文本&#10;&#10;描述已自动生成" id="62" name="Google Shape;6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6530" y="1982645"/>
            <a:ext cx="2154564" cy="16706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"/>
          <p:cNvSpPr txBox="1"/>
          <p:nvPr/>
        </p:nvSpPr>
        <p:spPr>
          <a:xfrm>
            <a:off x="135340" y="1636435"/>
            <a:ext cx="2034461" cy="4745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Current Snow Condition API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2591839" y="1636434"/>
            <a:ext cx="1623945" cy="4745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Block Availability API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3554769" y="217580"/>
            <a:ext cx="2034461" cy="557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API Usage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4903139" y="1636409"/>
            <a:ext cx="16239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2"/>
                </a:solidFill>
              </a:rPr>
              <a:t>Weather</a:t>
            </a:r>
            <a:r>
              <a:rPr b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API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文本&#10;&#10;描述已自动生成"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7814" y="1982645"/>
            <a:ext cx="2154564" cy="167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9100" y="1979025"/>
            <a:ext cx="2034450" cy="16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 txBox="1"/>
          <p:nvPr/>
        </p:nvSpPr>
        <p:spPr>
          <a:xfrm>
            <a:off x="7154364" y="1636409"/>
            <a:ext cx="16239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2"/>
                </a:solidFill>
              </a:rPr>
              <a:t>Traffic Map</a:t>
            </a:r>
            <a:r>
              <a:rPr b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API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7131906a1_3_0"/>
          <p:cNvSpPr txBox="1"/>
          <p:nvPr/>
        </p:nvSpPr>
        <p:spPr>
          <a:xfrm>
            <a:off x="-42779" y="174801"/>
            <a:ext cx="4562535" cy="557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Hotel Status Query Workflow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a7131906a1_3_0"/>
          <p:cNvSpPr/>
          <p:nvPr/>
        </p:nvSpPr>
        <p:spPr>
          <a:xfrm>
            <a:off x="306815" y="2199084"/>
            <a:ext cx="1315452" cy="55778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Call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2a7131906a1_3_0"/>
          <p:cNvSpPr/>
          <p:nvPr/>
        </p:nvSpPr>
        <p:spPr>
          <a:xfrm>
            <a:off x="2181068" y="2199084"/>
            <a:ext cx="1836820" cy="55778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Re-organize the JSON API response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2a7131906a1_3_0"/>
          <p:cNvSpPr/>
          <p:nvPr/>
        </p:nvSpPr>
        <p:spPr>
          <a:xfrm>
            <a:off x="4576689" y="1959283"/>
            <a:ext cx="2371557" cy="103738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Iterate all the “Block”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each “Block”, iterate through all the items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 unique room_id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g2a7131906a1_3_0"/>
          <p:cNvCxnSpPr>
            <a:stCxn id="75" idx="3"/>
            <a:endCxn id="76" idx="1"/>
          </p:cNvCxnSpPr>
          <p:nvPr/>
        </p:nvCxnSpPr>
        <p:spPr>
          <a:xfrm>
            <a:off x="1622267" y="2477978"/>
            <a:ext cx="558900" cy="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g2a7131906a1_3_0"/>
          <p:cNvCxnSpPr>
            <a:stCxn id="76" idx="3"/>
            <a:endCxn id="77" idx="1"/>
          </p:cNvCxnSpPr>
          <p:nvPr/>
        </p:nvCxnSpPr>
        <p:spPr>
          <a:xfrm>
            <a:off x="4017888" y="2477978"/>
            <a:ext cx="558900" cy="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" name="Google Shape;80;g2a7131906a1_3_0"/>
          <p:cNvSpPr/>
          <p:nvPr/>
        </p:nvSpPr>
        <p:spPr>
          <a:xfrm>
            <a:off x="306815" y="3941133"/>
            <a:ext cx="1315452" cy="55778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Call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a7131906a1_3_0"/>
          <p:cNvSpPr/>
          <p:nvPr/>
        </p:nvSpPr>
        <p:spPr>
          <a:xfrm>
            <a:off x="2181068" y="3941133"/>
            <a:ext cx="1836820" cy="55778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Re-organize the JSON API response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a7131906a1_3_0"/>
          <p:cNvSpPr/>
          <p:nvPr/>
        </p:nvSpPr>
        <p:spPr>
          <a:xfrm>
            <a:off x="4576689" y="3701332"/>
            <a:ext cx="2371557" cy="103738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Iterate all the “Block”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each “Block”, iterate through all the items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 unique room_id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g2a7131906a1_3_0"/>
          <p:cNvCxnSpPr>
            <a:stCxn id="80" idx="3"/>
            <a:endCxn id="81" idx="1"/>
          </p:cNvCxnSpPr>
          <p:nvPr/>
        </p:nvCxnSpPr>
        <p:spPr>
          <a:xfrm>
            <a:off x="1622267" y="4220027"/>
            <a:ext cx="558900" cy="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g2a7131906a1_3_0"/>
          <p:cNvCxnSpPr>
            <a:stCxn id="81" idx="3"/>
            <a:endCxn id="82" idx="1"/>
          </p:cNvCxnSpPr>
          <p:nvPr/>
        </p:nvCxnSpPr>
        <p:spPr>
          <a:xfrm>
            <a:off x="4017888" y="4220027"/>
            <a:ext cx="558900" cy="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" name="Google Shape;85;g2a7131906a1_3_0"/>
          <p:cNvSpPr/>
          <p:nvPr/>
        </p:nvSpPr>
        <p:spPr>
          <a:xfrm>
            <a:off x="306815" y="1299996"/>
            <a:ext cx="1315452" cy="55778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 Date and hotelID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g2a7131906a1_3_0"/>
          <p:cNvCxnSpPr>
            <a:stCxn id="85" idx="2"/>
            <a:endCxn id="75" idx="0"/>
          </p:cNvCxnSpPr>
          <p:nvPr/>
        </p:nvCxnSpPr>
        <p:spPr>
          <a:xfrm>
            <a:off x="964541" y="1857784"/>
            <a:ext cx="0" cy="34140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" name="Google Shape;87;g2a7131906a1_3_0"/>
          <p:cNvSpPr/>
          <p:nvPr/>
        </p:nvSpPr>
        <p:spPr>
          <a:xfrm>
            <a:off x="306815" y="3078077"/>
            <a:ext cx="1315452" cy="55778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3 month to Date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g2a7131906a1_3_0"/>
          <p:cNvCxnSpPr>
            <a:stCxn id="87" idx="2"/>
            <a:endCxn id="80" idx="0"/>
          </p:cNvCxnSpPr>
          <p:nvPr/>
        </p:nvCxnSpPr>
        <p:spPr>
          <a:xfrm>
            <a:off x="964541" y="3635865"/>
            <a:ext cx="0" cy="30540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g2a7131906a1_3_0"/>
          <p:cNvCxnSpPr>
            <a:stCxn id="77" idx="2"/>
            <a:endCxn id="87" idx="3"/>
          </p:cNvCxnSpPr>
          <p:nvPr/>
        </p:nvCxnSpPr>
        <p:spPr>
          <a:xfrm rot="5400000">
            <a:off x="3512168" y="1106672"/>
            <a:ext cx="360300" cy="4140300"/>
          </a:xfrm>
          <a:prstGeom prst="bentConnector2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" name="Google Shape;90;g2a7131906a1_3_0"/>
          <p:cNvSpPr/>
          <p:nvPr/>
        </p:nvSpPr>
        <p:spPr>
          <a:xfrm>
            <a:off x="7052191" y="2282163"/>
            <a:ext cx="256860" cy="2149617"/>
          </a:xfrm>
          <a:prstGeom prst="rightBrace">
            <a:avLst>
              <a:gd fmla="val 8333" name="adj1"/>
              <a:gd fmla="val 50218" name="adj2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a7131906a1_3_0"/>
          <p:cNvSpPr/>
          <p:nvPr/>
        </p:nvSpPr>
        <p:spPr>
          <a:xfrm>
            <a:off x="7412997" y="2063262"/>
            <a:ext cx="1632530" cy="26754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room_count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__________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3m_room_count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X100%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1" type="body"/>
          </p:nvPr>
        </p:nvSpPr>
        <p:spPr>
          <a:xfrm>
            <a:off x="0" y="223284"/>
            <a:ext cx="3498112" cy="7230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600">
                <a:solidFill>
                  <a:schemeClr val="lt2"/>
                </a:solidFill>
              </a:rPr>
              <a:t>Changes from the previous: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600">
                <a:solidFill>
                  <a:schemeClr val="lt2"/>
                </a:solidFill>
              </a:rPr>
              <a:t>API Implementation</a:t>
            </a:r>
            <a:endParaRPr sz="1600">
              <a:solidFill>
                <a:schemeClr val="lt2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</p:txBody>
      </p:sp>
      <p:pic>
        <p:nvPicPr>
          <p:cNvPr descr="文本&#10;&#10;描述已自动生成" id="97" name="Google Shape;97;p2"/>
          <p:cNvPicPr preferRelativeResize="0"/>
          <p:nvPr/>
        </p:nvPicPr>
        <p:blipFill rotWithShape="1">
          <a:blip r:embed="rId3">
            <a:alphaModFix/>
          </a:blip>
          <a:srcRect b="36660" l="0" r="0" t="0"/>
          <a:stretch/>
        </p:blipFill>
        <p:spPr>
          <a:xfrm>
            <a:off x="5049320" y="2989816"/>
            <a:ext cx="3850063" cy="2153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文本&#10;&#10;描述已自动生成" id="98" name="Google Shape;98;p2"/>
          <p:cNvPicPr preferRelativeResize="0"/>
          <p:nvPr/>
        </p:nvPicPr>
        <p:blipFill rotWithShape="1">
          <a:blip r:embed="rId4">
            <a:alphaModFix/>
          </a:blip>
          <a:srcRect b="26842" l="0" r="0" t="0"/>
          <a:stretch/>
        </p:blipFill>
        <p:spPr>
          <a:xfrm>
            <a:off x="5049320" y="621569"/>
            <a:ext cx="3842384" cy="23682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文本&#10;&#10;描述已自动生成" id="99" name="Google Shape;9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238" y="1965667"/>
            <a:ext cx="4120046" cy="295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5866063" y="100824"/>
            <a:ext cx="1914359" cy="47454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Node.js Program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282081" y="1491120"/>
            <a:ext cx="1914359" cy="47454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Android Tryout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8218905" y="2562772"/>
            <a:ext cx="502653" cy="94648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094681" y="2641600"/>
            <a:ext cx="1070877" cy="60886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719d4dbde_0_32"/>
          <p:cNvSpPr txBox="1"/>
          <p:nvPr>
            <p:ph idx="1" type="body"/>
          </p:nvPr>
        </p:nvSpPr>
        <p:spPr>
          <a:xfrm>
            <a:off x="0" y="223284"/>
            <a:ext cx="3498000" cy="72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600">
                <a:solidFill>
                  <a:schemeClr val="lt2"/>
                </a:solidFill>
              </a:rPr>
              <a:t>Changes from the previous: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600">
                <a:solidFill>
                  <a:schemeClr val="lt2"/>
                </a:solidFill>
              </a:rPr>
              <a:t>API Implementation</a:t>
            </a:r>
            <a:endParaRPr sz="1600">
              <a:solidFill>
                <a:schemeClr val="lt2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09" name="Google Shape;109;g2a719d4dbde_0_32"/>
          <p:cNvSpPr txBox="1"/>
          <p:nvPr/>
        </p:nvSpPr>
        <p:spPr>
          <a:xfrm>
            <a:off x="5866063" y="100824"/>
            <a:ext cx="1914300" cy="47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600">
                <a:solidFill>
                  <a:schemeClr val="lt2"/>
                </a:solidFill>
              </a:rPr>
              <a:t>Android Tryout</a:t>
            </a:r>
            <a:endParaRPr>
              <a:solidFill>
                <a:schemeClr val="dk1"/>
              </a:solidFill>
            </a:endParaRPr>
          </a:p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a719d4dbde_0_32"/>
          <p:cNvSpPr txBox="1"/>
          <p:nvPr/>
        </p:nvSpPr>
        <p:spPr>
          <a:xfrm>
            <a:off x="1282081" y="1491120"/>
            <a:ext cx="1914300" cy="47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600">
                <a:solidFill>
                  <a:schemeClr val="lt2"/>
                </a:solidFill>
              </a:rPr>
              <a:t>Kotlin Project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a719d4dbde_0_32"/>
          <p:cNvSpPr/>
          <p:nvPr/>
        </p:nvSpPr>
        <p:spPr>
          <a:xfrm flipH="1">
            <a:off x="4570931" y="2983675"/>
            <a:ext cx="1071000" cy="609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a719d4dbde_0_32"/>
          <p:cNvSpPr txBox="1"/>
          <p:nvPr>
            <p:ph idx="1" type="body"/>
          </p:nvPr>
        </p:nvSpPr>
        <p:spPr>
          <a:xfrm>
            <a:off x="179250" y="1094475"/>
            <a:ext cx="3793200" cy="39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600">
                <a:solidFill>
                  <a:schemeClr val="lt2"/>
                </a:solidFill>
              </a:rPr>
              <a:t>Weather</a:t>
            </a:r>
            <a:r>
              <a:rPr lang="en-US" sz="1600">
                <a:solidFill>
                  <a:schemeClr val="lt2"/>
                </a:solidFill>
              </a:rPr>
              <a:t> API implementation:</a:t>
            </a:r>
            <a:endParaRPr sz="1600">
              <a:solidFill>
                <a:schemeClr val="lt2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</p:txBody>
      </p:sp>
      <p:pic>
        <p:nvPicPr>
          <p:cNvPr id="113" name="Google Shape;113;g2a719d4dbde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800" y="575425"/>
            <a:ext cx="2014450" cy="44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a719d4dbde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413" y="1965770"/>
            <a:ext cx="3811625" cy="2872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719d4dbde_0_18"/>
          <p:cNvSpPr txBox="1"/>
          <p:nvPr>
            <p:ph idx="1" type="body"/>
          </p:nvPr>
        </p:nvSpPr>
        <p:spPr>
          <a:xfrm>
            <a:off x="0" y="223284"/>
            <a:ext cx="3498000" cy="72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600">
                <a:solidFill>
                  <a:schemeClr val="lt2"/>
                </a:solidFill>
              </a:rPr>
              <a:t>Changes from the previous: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600">
                <a:solidFill>
                  <a:schemeClr val="lt2"/>
                </a:solidFill>
              </a:rPr>
              <a:t>API Implementation</a:t>
            </a:r>
            <a:endParaRPr sz="1600">
              <a:solidFill>
                <a:schemeClr val="lt2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20" name="Google Shape;120;g2a719d4dbde_0_18"/>
          <p:cNvSpPr txBox="1"/>
          <p:nvPr/>
        </p:nvSpPr>
        <p:spPr>
          <a:xfrm>
            <a:off x="5866063" y="100824"/>
            <a:ext cx="1914300" cy="47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600">
                <a:solidFill>
                  <a:schemeClr val="lt2"/>
                </a:solidFill>
              </a:rPr>
              <a:t>Android Tryout</a:t>
            </a:r>
            <a:endParaRPr>
              <a:solidFill>
                <a:schemeClr val="dk1"/>
              </a:solidFill>
            </a:endParaRPr>
          </a:p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a719d4dbde_0_18"/>
          <p:cNvSpPr txBox="1"/>
          <p:nvPr/>
        </p:nvSpPr>
        <p:spPr>
          <a:xfrm>
            <a:off x="1282081" y="1491120"/>
            <a:ext cx="1914300" cy="47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600">
                <a:solidFill>
                  <a:schemeClr val="lt2"/>
                </a:solidFill>
              </a:rPr>
              <a:t>Kotlin Project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a719d4dbde_0_18"/>
          <p:cNvSpPr/>
          <p:nvPr/>
        </p:nvSpPr>
        <p:spPr>
          <a:xfrm flipH="1">
            <a:off x="4708206" y="2731525"/>
            <a:ext cx="1071000" cy="609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a719d4dbde_0_18"/>
          <p:cNvSpPr txBox="1"/>
          <p:nvPr>
            <p:ph idx="1" type="body"/>
          </p:nvPr>
        </p:nvSpPr>
        <p:spPr>
          <a:xfrm>
            <a:off x="179250" y="1094475"/>
            <a:ext cx="3793200" cy="39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600">
                <a:solidFill>
                  <a:schemeClr val="lt2"/>
                </a:solidFill>
              </a:rPr>
              <a:t>Traffic Map</a:t>
            </a:r>
            <a:r>
              <a:rPr lang="en-US" sz="1600">
                <a:solidFill>
                  <a:schemeClr val="lt2"/>
                </a:solidFill>
              </a:rPr>
              <a:t> API implementation:</a:t>
            </a:r>
            <a:endParaRPr sz="1600">
              <a:solidFill>
                <a:schemeClr val="lt2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</p:txBody>
      </p:sp>
      <p:pic>
        <p:nvPicPr>
          <p:cNvPr id="124" name="Google Shape;124;g2a719d4dbde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806" y="575424"/>
            <a:ext cx="2261478" cy="426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a719d4dbde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18120"/>
            <a:ext cx="4267208" cy="216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/>
        </p:nvSpPr>
        <p:spPr>
          <a:xfrm>
            <a:off x="3084200" y="190843"/>
            <a:ext cx="2888810" cy="557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65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Structural Update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图形用户界面, 文本, 聊天或短信&#10;&#10;描述已自动生成"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404" y="1211761"/>
            <a:ext cx="2762392" cy="334027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>
            <a:off x="1459832" y="4363453"/>
            <a:ext cx="1716505" cy="18858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4"/>
          <p:cNvCxnSpPr/>
          <p:nvPr/>
        </p:nvCxnSpPr>
        <p:spPr>
          <a:xfrm>
            <a:off x="1973179" y="2881897"/>
            <a:ext cx="1251284" cy="5915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4"/>
          <p:cNvCxnSpPr/>
          <p:nvPr/>
        </p:nvCxnSpPr>
        <p:spPr>
          <a:xfrm>
            <a:off x="1973179" y="3451391"/>
            <a:ext cx="1251284" cy="5915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4"/>
          <p:cNvCxnSpPr/>
          <p:nvPr/>
        </p:nvCxnSpPr>
        <p:spPr>
          <a:xfrm>
            <a:off x="1973179" y="4043154"/>
            <a:ext cx="1251284" cy="5915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4"/>
          <p:cNvSpPr txBox="1"/>
          <p:nvPr/>
        </p:nvSpPr>
        <p:spPr>
          <a:xfrm>
            <a:off x="4056525" y="1464581"/>
            <a:ext cx="4647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One Shared ViewModel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Passing Data Between Fragments: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LiveData -&gt; Observe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Only Pop-up Dialog For Date Picker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Debug TextView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Tintable Icon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 Input From User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319150" y="1158706"/>
            <a:ext cx="5126852" cy="6380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622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2400"/>
              <a:t>Plan for next</a:t>
            </a:r>
            <a:endParaRPr sz="2400"/>
          </a:p>
        </p:txBody>
      </p:sp>
      <p:pic>
        <p:nvPicPr>
          <p:cNvPr descr="电脑屏幕的手机截图&#10;&#10;描述已自动生成"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5932" y="0"/>
            <a:ext cx="258806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319150" y="1909995"/>
            <a:ext cx="58677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1" marL="1079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Link user preference setting with recommendation</a:t>
            </a:r>
            <a:endParaRPr/>
          </a:p>
          <a:p>
            <a:pPr indent="-457200" lvl="1" marL="1079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Build database to for supported resort, location ….</a:t>
            </a:r>
            <a:endParaRPr/>
          </a:p>
          <a:p>
            <a:pPr indent="-457200" lvl="1" marL="1079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 detail dialog when icon pressed</a:t>
            </a:r>
            <a:endParaRPr sz="1600">
              <a:solidFill>
                <a:schemeClr val="dk2"/>
              </a:solidFill>
            </a:endParaRPr>
          </a:p>
          <a:p>
            <a:pPr indent="-457200" lvl="1" marL="1079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600">
                <a:solidFill>
                  <a:schemeClr val="dk2"/>
                </a:solidFill>
              </a:rPr>
              <a:t>Link WeatherAPI and MapAPI to ShouldSki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3832579" y="2198832"/>
            <a:ext cx="1478842" cy="7458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600"/>
              <a:t>Demo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