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9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4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3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73D5-681D-45C8-95E7-DF30AC2C7EB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5BDC-52F2-482E-97B6-22583584D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xHNcCXnx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A51179-2C59-A054-0AFC-62045BF304A0}"/>
              </a:ext>
            </a:extLst>
          </p:cNvPr>
          <p:cNvSpPr txBox="1"/>
          <p:nvPr/>
        </p:nvSpPr>
        <p:spPr>
          <a:xfrm>
            <a:off x="932549" y="480794"/>
            <a:ext cx="4175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Overview/Introduction</a:t>
            </a:r>
          </a:p>
          <a:p>
            <a:pPr algn="l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 ski trip recommendation app that gives user information about: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Snow Condition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Weather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Crowd Index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Hotel Availability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Traffic Condition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Travel Time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Overall Recommendation Index</a:t>
            </a:r>
          </a:p>
        </p:txBody>
      </p:sp>
      <p:pic>
        <p:nvPicPr>
          <p:cNvPr id="6" name="图片 5" descr="图片包含 骑, 男人, 雪, 板子&#10;&#10;描述已自动生成">
            <a:extLst>
              <a:ext uri="{FF2B5EF4-FFF2-40B4-BE49-F238E27FC236}">
                <a16:creationId xmlns:a16="http://schemas.microsoft.com/office/drawing/2014/main" id="{7D4EC297-A6B9-4495-0F13-1870BABD4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4" b="15139"/>
          <a:stretch/>
        </p:blipFill>
        <p:spPr>
          <a:xfrm>
            <a:off x="7278275" y="1044244"/>
            <a:ext cx="3918857" cy="4769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2BFDE4-E0FA-12C5-2801-032B68285285}"/>
              </a:ext>
            </a:extLst>
          </p:cNvPr>
          <p:cNvSpPr txBox="1"/>
          <p:nvPr/>
        </p:nvSpPr>
        <p:spPr>
          <a:xfrm>
            <a:off x="1087008" y="4715184"/>
            <a:ext cx="36920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Motivation/Purpose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67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6D8DEF-4EB1-6AD1-35E4-1D942DC48E51}"/>
              </a:ext>
            </a:extLst>
          </p:cNvPr>
          <p:cNvSpPr txBox="1"/>
          <p:nvPr/>
        </p:nvSpPr>
        <p:spPr>
          <a:xfrm>
            <a:off x="1155356" y="5807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Reference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1A580-B1A8-9DC5-7BFC-F3DA6DF4D538}"/>
              </a:ext>
            </a:extLst>
          </p:cNvPr>
          <p:cNvSpPr txBox="1"/>
          <p:nvPr/>
        </p:nvSpPr>
        <p:spPr>
          <a:xfrm>
            <a:off x="864781" y="1155405"/>
            <a:ext cx="790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en-US" altLang="zh-C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Android Tutorial (Kotlin) - 30 - SQLite Database Creation and Insertion - YouTube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4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A4EB2-0A08-93C1-0886-3495EA33C68A}"/>
              </a:ext>
            </a:extLst>
          </p:cNvPr>
          <p:cNvSpPr txBox="1"/>
          <p:nvPr/>
        </p:nvSpPr>
        <p:spPr>
          <a:xfrm>
            <a:off x="920578" y="572119"/>
            <a:ext cx="692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 Walkthrough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Role Play is a good approach!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52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5F9B3-3181-004A-BF09-08C4B608B89D}"/>
              </a:ext>
            </a:extLst>
          </p:cNvPr>
          <p:cNvSpPr txBox="1"/>
          <p:nvPr/>
        </p:nvSpPr>
        <p:spPr>
          <a:xfrm>
            <a:off x="336698" y="429691"/>
            <a:ext cx="44763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Roadblock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Hotel API does not have direct hotel availability data</a:t>
            </a:r>
          </a:p>
          <a:p>
            <a:endParaRPr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2CCA0C2E-1C9C-C285-8ED8-0ADF25832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7" r="12023" b="2963"/>
          <a:stretch/>
        </p:blipFill>
        <p:spPr>
          <a:xfrm>
            <a:off x="5417896" y="891356"/>
            <a:ext cx="6640655" cy="58855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28E58A-64DA-D007-66F0-89772495A992}"/>
              </a:ext>
            </a:extLst>
          </p:cNvPr>
          <p:cNvSpPr txBox="1"/>
          <p:nvPr/>
        </p:nvSpPr>
        <p:spPr>
          <a:xfrm>
            <a:off x="336697" y="2175118"/>
            <a:ext cx="47952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Workaround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Make two API calls: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Get selected date room list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Get 3 month later room list – assume this list reflect empty status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Google Shape;91;g2a7131906a1_3_0">
            <a:extLst>
              <a:ext uri="{FF2B5EF4-FFF2-40B4-BE49-F238E27FC236}">
                <a16:creationId xmlns:a16="http://schemas.microsoft.com/office/drawing/2014/main" id="{FD4F9B58-F745-B29A-5434-40A7F1D9D8C6}"/>
              </a:ext>
            </a:extLst>
          </p:cNvPr>
          <p:cNvSpPr/>
          <p:nvPr/>
        </p:nvSpPr>
        <p:spPr>
          <a:xfrm>
            <a:off x="1758587" y="3954629"/>
            <a:ext cx="1632530" cy="26754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room_count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__________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3m_room_count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X100%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4B647B-BA91-1ECD-E73D-EFB1C9CAB8FE}"/>
              </a:ext>
            </a:extLst>
          </p:cNvPr>
          <p:cNvSpPr txBox="1"/>
          <p:nvPr/>
        </p:nvSpPr>
        <p:spPr>
          <a:xfrm>
            <a:off x="6189448" y="429691"/>
            <a:ext cx="509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Booking.com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Room list of the hotel API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5F9B3-3181-004A-BF09-08C4B608B89D}"/>
              </a:ext>
            </a:extLst>
          </p:cNvPr>
          <p:cNvSpPr txBox="1"/>
          <p:nvPr/>
        </p:nvSpPr>
        <p:spPr>
          <a:xfrm>
            <a:off x="336698" y="799023"/>
            <a:ext cx="44763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Roadblock 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No API handbook for Booking.com API: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Not available for general public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Different hotel have different booking policy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2CCA0C2E-1C9C-C285-8ED8-0ADF25832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9" r="52436" b="59691"/>
          <a:stretch/>
        </p:blipFill>
        <p:spPr>
          <a:xfrm>
            <a:off x="5485167" y="981783"/>
            <a:ext cx="6413712" cy="19528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28E58A-64DA-D007-66F0-89772495A992}"/>
              </a:ext>
            </a:extLst>
          </p:cNvPr>
          <p:cNvSpPr txBox="1"/>
          <p:nvPr/>
        </p:nvSpPr>
        <p:spPr>
          <a:xfrm>
            <a:off x="310227" y="2903232"/>
            <a:ext cx="47952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Workaround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Booking.com Search Hotel by Coordinates API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Google Map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4B647B-BA91-1ECD-E73D-EFB1C9CAB8FE}"/>
              </a:ext>
            </a:extLst>
          </p:cNvPr>
          <p:cNvSpPr txBox="1"/>
          <p:nvPr/>
        </p:nvSpPr>
        <p:spPr>
          <a:xfrm>
            <a:off x="6189448" y="429691"/>
            <a:ext cx="509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Booking.com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Room list of the hotel API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F3B2800E-AA10-23CB-6B49-0FC1F189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91" y="3117346"/>
            <a:ext cx="6413712" cy="24250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9069B7-5B63-6A12-BB92-162686817888}"/>
              </a:ext>
            </a:extLst>
          </p:cNvPr>
          <p:cNvSpPr/>
          <p:nvPr/>
        </p:nvSpPr>
        <p:spPr>
          <a:xfrm>
            <a:off x="6189446" y="3806456"/>
            <a:ext cx="1643203" cy="2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03C7B5-C76F-B95F-AE97-DC6725628D65}"/>
              </a:ext>
            </a:extLst>
          </p:cNvPr>
          <p:cNvSpPr/>
          <p:nvPr/>
        </p:nvSpPr>
        <p:spPr>
          <a:xfrm>
            <a:off x="5979690" y="2186549"/>
            <a:ext cx="2062717" cy="277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B2AC528-129F-D08B-1CA7-2EFFEA13F351}"/>
              </a:ext>
            </a:extLst>
          </p:cNvPr>
          <p:cNvSpPr/>
          <p:nvPr/>
        </p:nvSpPr>
        <p:spPr>
          <a:xfrm rot="2180457">
            <a:off x="4878414" y="1578850"/>
            <a:ext cx="1013637" cy="553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5F9B3-3181-004A-BF09-08C4B608B89D}"/>
              </a:ext>
            </a:extLst>
          </p:cNvPr>
          <p:cNvSpPr txBox="1"/>
          <p:nvPr/>
        </p:nvSpPr>
        <p:spPr>
          <a:xfrm>
            <a:off x="1436312" y="1494101"/>
            <a:ext cx="4476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Roadblock 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 sharing between fragments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28E58A-64DA-D007-66F0-89772495A992}"/>
              </a:ext>
            </a:extLst>
          </p:cNvPr>
          <p:cNvSpPr txBox="1"/>
          <p:nvPr/>
        </p:nvSpPr>
        <p:spPr>
          <a:xfrm>
            <a:off x="1409841" y="3598310"/>
            <a:ext cx="47952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Workaround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Use </a:t>
            </a:r>
            <a:r>
              <a:rPr lang="en-US" altLang="zh-CN" dirty="0" err="1">
                <a:solidFill>
                  <a:schemeClr val="bg1"/>
                </a:solidFill>
              </a:rPr>
              <a:t>ShareViewModel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Use </a:t>
            </a:r>
            <a:r>
              <a:rPr lang="en-US" altLang="zh-CN" dirty="0" err="1">
                <a:solidFill>
                  <a:schemeClr val="bg1"/>
                </a:solidFill>
              </a:rPr>
              <a:t>LiveData</a:t>
            </a:r>
            <a:r>
              <a:rPr lang="en-US" altLang="zh-CN" dirty="0">
                <a:solidFill>
                  <a:schemeClr val="bg1"/>
                </a:solidFill>
              </a:rPr>
              <a:t> and Observe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Google Shape;131;p4" descr="图形用户界面, 文本, 聊天或短信&#10;&#10;描述已自动生成">
            <a:extLst>
              <a:ext uri="{FF2B5EF4-FFF2-40B4-BE49-F238E27FC236}">
                <a16:creationId xmlns:a16="http://schemas.microsoft.com/office/drawing/2014/main" id="{C2C74048-673B-228A-3522-1AD428E8B6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9999" y="857693"/>
            <a:ext cx="3500619" cy="46583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2;p4">
            <a:extLst>
              <a:ext uri="{FF2B5EF4-FFF2-40B4-BE49-F238E27FC236}">
                <a16:creationId xmlns:a16="http://schemas.microsoft.com/office/drawing/2014/main" id="{2C6F263C-8FBF-5B7C-4963-9DA69C200B25}"/>
              </a:ext>
            </a:extLst>
          </p:cNvPr>
          <p:cNvSpPr/>
          <p:nvPr/>
        </p:nvSpPr>
        <p:spPr>
          <a:xfrm>
            <a:off x="8606932" y="5253057"/>
            <a:ext cx="2175227" cy="2629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33;p4">
            <a:extLst>
              <a:ext uri="{FF2B5EF4-FFF2-40B4-BE49-F238E27FC236}">
                <a16:creationId xmlns:a16="http://schemas.microsoft.com/office/drawing/2014/main" id="{E35DEDF5-85D8-F3D1-1A5B-A88EBC5FAEBD}"/>
              </a:ext>
            </a:extLst>
          </p:cNvPr>
          <p:cNvCxnSpPr>
            <a:cxnSpLocks/>
          </p:cNvCxnSpPr>
          <p:nvPr/>
        </p:nvCxnSpPr>
        <p:spPr>
          <a:xfrm>
            <a:off x="9196479" y="3186872"/>
            <a:ext cx="1585680" cy="824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4;p4">
            <a:extLst>
              <a:ext uri="{FF2B5EF4-FFF2-40B4-BE49-F238E27FC236}">
                <a16:creationId xmlns:a16="http://schemas.microsoft.com/office/drawing/2014/main" id="{72A5A3E0-D442-F859-0CDD-DF3BF2FCE13D}"/>
              </a:ext>
            </a:extLst>
          </p:cNvPr>
          <p:cNvCxnSpPr>
            <a:cxnSpLocks/>
          </p:cNvCxnSpPr>
          <p:nvPr/>
        </p:nvCxnSpPr>
        <p:spPr>
          <a:xfrm>
            <a:off x="9244605" y="3961908"/>
            <a:ext cx="1585680" cy="824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35;p4">
            <a:extLst>
              <a:ext uri="{FF2B5EF4-FFF2-40B4-BE49-F238E27FC236}">
                <a16:creationId xmlns:a16="http://schemas.microsoft.com/office/drawing/2014/main" id="{4B79DFB0-9147-265A-B5C8-9F6D40CD6CF0}"/>
              </a:ext>
            </a:extLst>
          </p:cNvPr>
          <p:cNvCxnSpPr>
            <a:cxnSpLocks/>
          </p:cNvCxnSpPr>
          <p:nvPr/>
        </p:nvCxnSpPr>
        <p:spPr>
          <a:xfrm>
            <a:off x="9244605" y="4810086"/>
            <a:ext cx="1585680" cy="8249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2863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5F9B3-3181-004A-BF09-08C4B608B89D}"/>
              </a:ext>
            </a:extLst>
          </p:cNvPr>
          <p:cNvSpPr txBox="1"/>
          <p:nvPr/>
        </p:nvSpPr>
        <p:spPr>
          <a:xfrm>
            <a:off x="336698" y="799023"/>
            <a:ext cx="44763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Roadblock 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Database Setup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Supported Resort Database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User Preference Storage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28E58A-64DA-D007-66F0-89772495A992}"/>
              </a:ext>
            </a:extLst>
          </p:cNvPr>
          <p:cNvSpPr txBox="1"/>
          <p:nvPr/>
        </p:nvSpPr>
        <p:spPr>
          <a:xfrm>
            <a:off x="310227" y="2903232"/>
            <a:ext cx="51974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Workaround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 Two database with SQLite – Resort and Preference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YouTube Tutorial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Slightly different for two database and handling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B2AC528-129F-D08B-1CA7-2EFFEA13F351}"/>
              </a:ext>
            </a:extLst>
          </p:cNvPr>
          <p:cNvSpPr/>
          <p:nvPr/>
        </p:nvSpPr>
        <p:spPr>
          <a:xfrm rot="2180457">
            <a:off x="4141224" y="2028731"/>
            <a:ext cx="1013637" cy="553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DE7947CD-000A-2BA8-2853-979E99497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7" y="4670551"/>
            <a:ext cx="2317869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5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DE0519-8F3B-C0FD-C496-21CE70E21A4D}"/>
              </a:ext>
            </a:extLst>
          </p:cNvPr>
          <p:cNvSpPr txBox="1"/>
          <p:nvPr/>
        </p:nvSpPr>
        <p:spPr>
          <a:xfrm>
            <a:off x="284204" y="389405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Roadblocks/Surprises/Workarounds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392E39-9569-4CC3-D129-87AE291FD5D5}"/>
              </a:ext>
            </a:extLst>
          </p:cNvPr>
          <p:cNvSpPr txBox="1"/>
          <p:nvPr/>
        </p:nvSpPr>
        <p:spPr>
          <a:xfrm>
            <a:off x="1927654" y="2397211"/>
            <a:ext cx="358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Roadblocks: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Database build up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Surprises : Hotel(API server outrage)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Workarounds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6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DDC82C-77C1-6876-C14B-D5B8AA616202}"/>
              </a:ext>
            </a:extLst>
          </p:cNvPr>
          <p:cNvSpPr txBox="1"/>
          <p:nvPr/>
        </p:nvSpPr>
        <p:spPr>
          <a:xfrm>
            <a:off x="259491" y="574756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would you do differently?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90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A42F4-CF40-79D6-C88A-590AB5602612}"/>
              </a:ext>
            </a:extLst>
          </p:cNvPr>
          <p:cNvSpPr txBox="1"/>
          <p:nvPr/>
        </p:nvSpPr>
        <p:spPr>
          <a:xfrm>
            <a:off x="574588" y="605647"/>
            <a:ext cx="1010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Implementation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184</TotalTime>
  <Words>260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Sicheng</dc:creator>
  <cp:lastModifiedBy>Chen, Sicheng</cp:lastModifiedBy>
  <cp:revision>2</cp:revision>
  <dcterms:created xsi:type="dcterms:W3CDTF">2023-12-21T02:55:40Z</dcterms:created>
  <dcterms:modified xsi:type="dcterms:W3CDTF">2023-12-21T20:38:14Z</dcterms:modified>
</cp:coreProperties>
</file>