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2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3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4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5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2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7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A7AB-D172-ED4E-8DFE-6DABF546CAC9}" type="datetimeFigureOut">
              <a:rPr lang="de-DE" smtClean="0"/>
              <a:t>31.12.14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43E4-BB5B-4340-9A97-D8FCF4BB6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76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07988" y="454717"/>
            <a:ext cx="2163518" cy="21638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38976" y="4359110"/>
            <a:ext cx="3041466" cy="1348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Main </a:t>
            </a:r>
            <a:r>
              <a:rPr lang="de-DE" sz="2400" dirty="0" err="1" smtClean="0">
                <a:solidFill>
                  <a:srgbClr val="000000"/>
                </a:solidFill>
              </a:rPr>
              <a:t>Battery</a:t>
            </a:r>
            <a:r>
              <a:rPr lang="de-DE" sz="2400" dirty="0" smtClean="0">
                <a:solidFill>
                  <a:srgbClr val="000000"/>
                </a:solidFill>
              </a:rPr>
              <a:t> pack</a:t>
            </a:r>
            <a:endParaRPr lang="de-DE" sz="2400" dirty="0">
              <a:solidFill>
                <a:srgbClr val="000000"/>
              </a:solidFill>
            </a:endParaRPr>
          </a:p>
        </p:txBody>
      </p:sp>
      <p:cxnSp>
        <p:nvCxnSpPr>
          <p:cNvPr id="7" name="Gewinkelte Verbindung 6"/>
          <p:cNvCxnSpPr/>
          <p:nvPr/>
        </p:nvCxnSpPr>
        <p:spPr>
          <a:xfrm flipV="1">
            <a:off x="3480442" y="2069746"/>
            <a:ext cx="533041" cy="2618545"/>
          </a:xfrm>
          <a:prstGeom prst="bentConnector2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/>
          <p:nvPr/>
        </p:nvCxnSpPr>
        <p:spPr>
          <a:xfrm rot="10800000">
            <a:off x="4938466" y="2054067"/>
            <a:ext cx="987693" cy="2618545"/>
          </a:xfrm>
          <a:prstGeom prst="bentConnector2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596920" y="4359111"/>
            <a:ext cx="2367335" cy="134828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Electronic Speed Controller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3480442" y="5456608"/>
            <a:ext cx="2116478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72822" y="4280708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+</a:t>
            </a:r>
            <a:endParaRPr lang="de-DE" sz="36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5630875" y="4280708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+</a:t>
            </a:r>
            <a:endParaRPr lang="de-DE" sz="36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3112595" y="5061060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-</a:t>
            </a:r>
            <a:endParaRPr lang="de-DE" sz="36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49145" y="5061060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-</a:t>
            </a:r>
            <a:endParaRPr lang="de-DE" sz="36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596920" y="1254393"/>
            <a:ext cx="2905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Spektel</a:t>
            </a:r>
            <a:r>
              <a:rPr lang="de-DE" sz="2400" dirty="0" smtClean="0"/>
              <a:t> Sensor REV_B</a:t>
            </a:r>
          </a:p>
          <a:p>
            <a:r>
              <a:rPr lang="de-DE" sz="2400" dirty="0" smtClean="0"/>
              <a:t>(</a:t>
            </a:r>
            <a:r>
              <a:rPr lang="de-DE" sz="2400" dirty="0" err="1" smtClean="0"/>
              <a:t>bottom</a:t>
            </a:r>
            <a:r>
              <a:rPr lang="de-DE" sz="2400" dirty="0" smtClean="0"/>
              <a:t> </a:t>
            </a:r>
            <a:r>
              <a:rPr lang="de-DE" sz="2400" dirty="0" err="1" smtClean="0"/>
              <a:t>side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8" name="Rechteck 17"/>
          <p:cNvSpPr/>
          <p:nvPr/>
        </p:nvSpPr>
        <p:spPr>
          <a:xfrm>
            <a:off x="3966452" y="1379832"/>
            <a:ext cx="282198" cy="846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97366" y="1379832"/>
            <a:ext cx="282198" cy="846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154585" y="1187464"/>
            <a:ext cx="736849" cy="838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307989" y="1187464"/>
            <a:ext cx="658464" cy="553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4374069" y="1003514"/>
            <a:ext cx="0" cy="18395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542147" y="999114"/>
            <a:ext cx="0" cy="18395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698927" y="999114"/>
            <a:ext cx="0" cy="18395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krümmte Verbindung 26"/>
          <p:cNvCxnSpPr>
            <a:endCxn id="21" idx="1"/>
          </p:cNvCxnSpPr>
          <p:nvPr/>
        </p:nvCxnSpPr>
        <p:spPr>
          <a:xfrm flipV="1">
            <a:off x="1881320" y="1463967"/>
            <a:ext cx="1426669" cy="292679"/>
          </a:xfrm>
          <a:prstGeom prst="curvedConnector3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333164" y="932955"/>
            <a:ext cx="888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X-Bus</a:t>
            </a:r>
            <a:endParaRPr lang="de-DE" sz="2400" dirty="0"/>
          </a:p>
        </p:txBody>
      </p:sp>
      <p:sp>
        <p:nvSpPr>
          <p:cNvPr id="29" name="Rechteck 28"/>
          <p:cNvSpPr/>
          <p:nvPr/>
        </p:nvSpPr>
        <p:spPr>
          <a:xfrm>
            <a:off x="3487419" y="721276"/>
            <a:ext cx="479033" cy="461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3605863" y="822426"/>
            <a:ext cx="277014" cy="26655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ung 37"/>
          <p:cNvGrpSpPr/>
          <p:nvPr/>
        </p:nvGrpSpPr>
        <p:grpSpPr>
          <a:xfrm>
            <a:off x="4626360" y="509597"/>
            <a:ext cx="752528" cy="423358"/>
            <a:chOff x="7211727" y="297918"/>
            <a:chExt cx="752528" cy="423358"/>
          </a:xfrm>
        </p:grpSpPr>
        <p:sp>
          <p:nvSpPr>
            <p:cNvPr id="31" name="Rechteck 30"/>
            <p:cNvSpPr/>
            <p:nvPr/>
          </p:nvSpPr>
          <p:spPr>
            <a:xfrm>
              <a:off x="7211727" y="297918"/>
              <a:ext cx="752528" cy="4233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7270470" y="35157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7518844" y="35157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/>
            <p:cNvSpPr/>
            <p:nvPr/>
          </p:nvSpPr>
          <p:spPr>
            <a:xfrm>
              <a:off x="7777581" y="35157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7266090" y="53533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Oval 35"/>
            <p:cNvSpPr/>
            <p:nvPr/>
          </p:nvSpPr>
          <p:spPr>
            <a:xfrm>
              <a:off x="7514464" y="53533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Oval 36"/>
            <p:cNvSpPr/>
            <p:nvPr/>
          </p:nvSpPr>
          <p:spPr>
            <a:xfrm>
              <a:off x="7773201" y="53533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ung 38"/>
          <p:cNvGrpSpPr/>
          <p:nvPr/>
        </p:nvGrpSpPr>
        <p:grpSpPr>
          <a:xfrm rot="5400000">
            <a:off x="3229599" y="1921231"/>
            <a:ext cx="752528" cy="423358"/>
            <a:chOff x="7211727" y="297918"/>
            <a:chExt cx="752528" cy="423358"/>
          </a:xfrm>
        </p:grpSpPr>
        <p:sp>
          <p:nvSpPr>
            <p:cNvPr id="40" name="Rechteck 39"/>
            <p:cNvSpPr/>
            <p:nvPr/>
          </p:nvSpPr>
          <p:spPr>
            <a:xfrm>
              <a:off x="7211727" y="297918"/>
              <a:ext cx="752528" cy="4233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Oval 40"/>
            <p:cNvSpPr/>
            <p:nvPr/>
          </p:nvSpPr>
          <p:spPr>
            <a:xfrm>
              <a:off x="7270470" y="35157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Oval 41"/>
            <p:cNvSpPr/>
            <p:nvPr/>
          </p:nvSpPr>
          <p:spPr>
            <a:xfrm>
              <a:off x="7518844" y="35157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Oval 42"/>
            <p:cNvSpPr/>
            <p:nvPr/>
          </p:nvSpPr>
          <p:spPr>
            <a:xfrm>
              <a:off x="7777581" y="35157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/>
            <p:cNvSpPr/>
            <p:nvPr/>
          </p:nvSpPr>
          <p:spPr>
            <a:xfrm>
              <a:off x="7266090" y="53533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Oval 44"/>
            <p:cNvSpPr/>
            <p:nvPr/>
          </p:nvSpPr>
          <p:spPr>
            <a:xfrm>
              <a:off x="7514464" y="535333"/>
              <a:ext cx="143567" cy="14356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/>
            <p:cNvSpPr/>
            <p:nvPr/>
          </p:nvSpPr>
          <p:spPr>
            <a:xfrm>
              <a:off x="7773201" y="535333"/>
              <a:ext cx="143567" cy="1435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7" name="Textfeld 46"/>
          <p:cNvSpPr txBox="1"/>
          <p:nvPr/>
        </p:nvSpPr>
        <p:spPr>
          <a:xfrm>
            <a:off x="6663010" y="5879966"/>
            <a:ext cx="13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spektel.cescholz.de</a:t>
            </a:r>
            <a:endParaRPr lang="de-DE" sz="1200" dirty="0"/>
          </a:p>
        </p:txBody>
      </p:sp>
      <p:sp>
        <p:nvSpPr>
          <p:cNvPr id="50" name="Rechteck 49"/>
          <p:cNvSpPr/>
          <p:nvPr/>
        </p:nvSpPr>
        <p:spPr>
          <a:xfrm>
            <a:off x="438977" y="1088985"/>
            <a:ext cx="1442344" cy="19529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Spektrum TM1000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2" name="Gewinkelte Verbindung 51"/>
          <p:cNvCxnSpPr>
            <a:stCxn id="46" idx="6"/>
          </p:cNvCxnSpPr>
          <p:nvPr/>
        </p:nvCxnSpPr>
        <p:spPr>
          <a:xfrm rot="16200000" flipH="1">
            <a:off x="2569891" y="3400138"/>
            <a:ext cx="2994921" cy="1118017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938988" y="2038350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-</a:t>
            </a:r>
            <a:endParaRPr lang="de-DE" sz="3600" b="1" dirty="0"/>
          </a:p>
        </p:txBody>
      </p:sp>
      <p:sp>
        <p:nvSpPr>
          <p:cNvPr id="54" name="Oval 53"/>
          <p:cNvSpPr/>
          <p:nvPr/>
        </p:nvSpPr>
        <p:spPr>
          <a:xfrm>
            <a:off x="4542147" y="5346849"/>
            <a:ext cx="142956" cy="17247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ige Legende 54"/>
          <p:cNvSpPr/>
          <p:nvPr/>
        </p:nvSpPr>
        <p:spPr>
          <a:xfrm>
            <a:off x="438976" y="3198701"/>
            <a:ext cx="2673619" cy="952555"/>
          </a:xfrm>
          <a:prstGeom prst="wedgeRectCallout">
            <a:avLst>
              <a:gd name="adj1" fmla="val 61552"/>
              <a:gd name="adj2" fmla="val 73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0000"/>
                </a:solidFill>
              </a:rPr>
              <a:t>Optional GND </a:t>
            </a:r>
            <a:r>
              <a:rPr lang="de-DE" dirty="0" err="1" smtClean="0">
                <a:solidFill>
                  <a:srgbClr val="000000"/>
                </a:solidFill>
              </a:rPr>
              <a:t>connection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if</a:t>
            </a:r>
            <a:r>
              <a:rPr lang="de-DE" dirty="0" smtClean="0">
                <a:solidFill>
                  <a:srgbClr val="000000"/>
                </a:solidFill>
              </a:rPr>
              <a:t> not via </a:t>
            </a:r>
            <a:r>
              <a:rPr lang="de-DE" dirty="0" err="1" smtClean="0">
                <a:solidFill>
                  <a:srgbClr val="000000"/>
                </a:solidFill>
              </a:rPr>
              <a:t>receiver</a:t>
            </a:r>
            <a:r>
              <a:rPr lang="de-DE" dirty="0" smtClean="0">
                <a:solidFill>
                  <a:srgbClr val="000000"/>
                </a:solidFill>
              </a:rPr>
              <a:t> BEC </a:t>
            </a:r>
            <a:r>
              <a:rPr lang="de-DE" dirty="0" err="1" smtClean="0">
                <a:solidFill>
                  <a:srgbClr val="000000"/>
                </a:solidFill>
              </a:rPr>
              <a:t>from</a:t>
            </a:r>
            <a:r>
              <a:rPr lang="de-DE" dirty="0" smtClean="0">
                <a:solidFill>
                  <a:srgbClr val="000000"/>
                </a:solidFill>
              </a:rPr>
              <a:t> ESC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1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Scholz</dc:creator>
  <cp:lastModifiedBy>Christian Scholz</cp:lastModifiedBy>
  <cp:revision>3</cp:revision>
  <dcterms:created xsi:type="dcterms:W3CDTF">2014-12-31T00:41:54Z</dcterms:created>
  <dcterms:modified xsi:type="dcterms:W3CDTF">2014-12-31T01:09:28Z</dcterms:modified>
</cp:coreProperties>
</file>