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D7D9-AE19-7D20-6634-CDC58E8C9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FEB8D-2FE5-EEB3-DC40-7454325BE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0E0DC-BAA2-F855-8E08-F084746B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3BFD-AE16-E145-AF22-A265C488C81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8B95A-7DFD-CE8B-2492-C57306A3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9C4EA-858B-602F-E7A7-2D46CEC2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546C-FB19-104E-850A-AEDC51BF3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8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152C-17B7-EAC4-E070-C7CF0084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DAAF3-C9B8-7106-E011-E3942F325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0D8A8-4CFC-B698-1583-D33BC82B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3BFD-AE16-E145-AF22-A265C488C81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4800E-1775-60A1-FF5E-04044D1D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24C48-9C78-8031-CCEA-CC5B6F35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546C-FB19-104E-850A-AEDC51BF3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2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1253C-255C-B16D-23DE-CF9BB80AD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11A97-86BE-8977-4D51-8FD9BDC2B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DCFEF-916D-1C8E-06BB-FEDC43F9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3BFD-AE16-E145-AF22-A265C488C81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0079-69CC-1A36-6BD7-E5393FB0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EFC16-3186-03E9-E313-C39CF803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546C-FB19-104E-850A-AEDC51BF3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7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8DE9-258B-994B-9C36-F8B0F082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332F-59E7-01EC-6D7C-57920362A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4103F-8AA3-EDF4-A13B-22D0125F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3BFD-AE16-E145-AF22-A265C488C81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1EE29-81F7-2C97-0572-9E2B3A2E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F28F7-4BC1-99F4-AC4A-D881FD64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546C-FB19-104E-850A-AEDC51BF3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5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3ECB-D754-5B2C-6529-F8F5E82C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BC7BB-448D-F60E-82D5-865C311E0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8C19F-FA2F-D15C-5C71-53D1A4C6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3BFD-AE16-E145-AF22-A265C488C81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7022E-2CEB-BD3C-71B7-09A3FDC4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4A9F3-82D5-14BA-42EE-D64B5717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546C-FB19-104E-850A-AEDC51BF3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4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01EC-23EB-B954-44FB-16EB3594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8CF2-6805-695F-CD86-02674FB21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F286C-5A86-724F-169E-3507A1839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7AC43-ECD3-4D4A-AECC-E4965E56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3BFD-AE16-E145-AF22-A265C488C81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68003-156A-4D7F-D78D-6D0C72B0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7B2AD-976E-F5B5-C73E-EDD26658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546C-FB19-104E-850A-AEDC51BF3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1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9E4C-208F-64F7-763A-DBD6C1F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F4B0C-B022-0179-9AEF-EB8F7EF32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CFE11-2813-8048-C5E2-5FB4E2250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C6D95-3ECA-CF2D-4678-0B5F09937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1F5D3-616C-92C9-E48D-91F8354C1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4F87A-8DE9-1769-D07D-55A8B391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3BFD-AE16-E145-AF22-A265C488C81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BA15D0-6EB0-11E3-D462-213D4AFB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58A38-514A-6BD2-A467-5678AAB8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546C-FB19-104E-850A-AEDC51BF3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0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E7D2-57BA-B800-88AE-D1681853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8E8ED-969F-6938-C4EE-2EEE6C8A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3BFD-AE16-E145-AF22-A265C488C81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10A72-71FE-54FC-2A66-4BCE1791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1DDDD-D240-E170-8AB1-E2467827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546C-FB19-104E-850A-AEDC51BF3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7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82F38-A5FC-A5B5-1C9A-07334174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3BFD-AE16-E145-AF22-A265C488C81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32234-A060-E940-2AA5-34219DAA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ED9B7-9FCE-894F-E5CB-71361C9D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546C-FB19-104E-850A-AEDC51BF3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1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7CD5-B7FB-B69B-2C69-5ED44910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C1915-1F07-D7ED-7698-BE926D084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AEF40-016A-E663-F719-5409268FC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2C7E3-EE57-AB12-6988-F3DE0CA1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3BFD-AE16-E145-AF22-A265C488C81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C54E4-02BE-6964-8BB0-538ABB37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6B980-51BB-94C7-59D6-83583EA3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546C-FB19-104E-850A-AEDC51BF3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5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93FE-202F-7A19-1E48-03490C75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780CA-A206-3D24-B8E7-F33AB30DC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68C97-9D62-1CE0-6377-A90B1F5A7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B3B10-DCA2-EABB-FA5E-6675DDE1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3BFD-AE16-E145-AF22-A265C488C81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93D1F-A9EB-C9E3-DF7A-25215D42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F841C-5A0D-6EE8-463E-68032D28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546C-FB19-104E-850A-AEDC51BF3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4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DA2D4-1FAD-4DEE-6123-6DDA6D5C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CA501-3CCC-7E9C-0A6F-B55A2A718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61BD9-8940-0751-1DC6-68B4FE6A2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93BFD-AE16-E145-AF22-A265C488C81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47FBE-B4FD-9190-F0E4-1396DF8A3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9453C-0478-1A9C-2120-1C4AB0D41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3546C-FB19-104E-850A-AEDC51BF3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1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6D04-9256-E202-4FC9-2FEE2BC14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Code!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12FAE-2BD8-262F-8D8A-319FE9E9D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7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1D88-B92E-3AFD-4E17-8B1184D9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is as follows: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D26AD-31DF-2BD9-D06E-24E0A716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have a client that wants us to process a CSV file.</a:t>
            </a:r>
          </a:p>
          <a:p>
            <a:r>
              <a:rPr lang="en-US" dirty="0"/>
              <a:t>The file has the following format:</a:t>
            </a:r>
          </a:p>
          <a:p>
            <a:pPr lvl="1"/>
            <a:r>
              <a:rPr lang="en-US" dirty="0"/>
              <a:t>Employee Number: </a:t>
            </a:r>
            <a:r>
              <a:rPr lang="en-US" dirty="0" err="1"/>
              <a:t>emp_no</a:t>
            </a:r>
            <a:endParaRPr lang="en-US" dirty="0"/>
          </a:p>
          <a:p>
            <a:pPr lvl="1"/>
            <a:r>
              <a:rPr lang="en-US" dirty="0"/>
              <a:t>Birthday: birthday</a:t>
            </a:r>
          </a:p>
          <a:p>
            <a:pPr lvl="1"/>
            <a:r>
              <a:rPr lang="en-US" dirty="0"/>
              <a:t>First Name: </a:t>
            </a:r>
            <a:r>
              <a:rPr lang="en-US" dirty="0" err="1"/>
              <a:t>firstname</a:t>
            </a:r>
            <a:endParaRPr lang="en-US" dirty="0"/>
          </a:p>
          <a:p>
            <a:pPr lvl="1"/>
            <a:r>
              <a:rPr lang="en-US" dirty="0"/>
              <a:t>Last Name: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Sex: sex</a:t>
            </a:r>
          </a:p>
          <a:p>
            <a:pPr lvl="1"/>
            <a:r>
              <a:rPr lang="en-US" dirty="0"/>
              <a:t>Hire Date: </a:t>
            </a:r>
            <a:r>
              <a:rPr lang="en-US" dirty="0" err="1"/>
              <a:t>hiredate</a:t>
            </a:r>
            <a:endParaRPr lang="en-US" dirty="0"/>
          </a:p>
          <a:p>
            <a:pPr lvl="1"/>
            <a:r>
              <a:rPr lang="en-US" dirty="0"/>
              <a:t>Salary: salary</a:t>
            </a:r>
          </a:p>
          <a:p>
            <a:pPr lvl="1"/>
            <a:endParaRPr lang="en-US" dirty="0"/>
          </a:p>
          <a:p>
            <a:r>
              <a:rPr lang="en-US" dirty="0"/>
              <a:t>Your goal is to read the file and report the average salary of all people, the average salary of females, and the average salary of males.</a:t>
            </a:r>
          </a:p>
        </p:txBody>
      </p:sp>
    </p:spTree>
    <p:extLst>
      <p:ext uri="{BB962C8B-B14F-4D97-AF65-F5344CB8AC3E}">
        <p14:creationId xmlns:p14="http://schemas.microsoft.com/office/powerpoint/2010/main" val="315314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8F78-4EEF-BEE1-5F3A-BEB100E7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9F0EE-7475-C515-D5C1-609A93723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emp_no,birthday,firstname,lastname,sex,hiredate,salary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10001,9/2/53,Georgi,Facello,M,6/26/86,24916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10002,6/2/64,Bezalel,Simmel,F,11/21/85,58657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10003,12/3/59,Parto,Bamford,M,8/28/86,73745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10004,5/1/54,Chirstian,Koblick,M,12/1/86,9650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10005,1/21/55,Kyoichi,Maliniak,M,9/12/89,22243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10006,4/20/53,Anneke,Preusig,F,6/2/89,37136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10007,5/23/57,Tzvetan,Zielinski,F,2/10/89,33956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10008,2/19/58,Saniya,Kalloufi,M,9/15/94,44679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10009,4/19/52,Sumant,Peac,F,2/18/85,7787</a:t>
            </a:r>
          </a:p>
        </p:txBody>
      </p:sp>
    </p:spTree>
    <p:extLst>
      <p:ext uri="{BB962C8B-B14F-4D97-AF65-F5344CB8AC3E}">
        <p14:creationId xmlns:p14="http://schemas.microsoft.com/office/powerpoint/2010/main" val="223841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183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Let’s Code!</vt:lpstr>
      <vt:lpstr>The problem is as follows:</vt:lpstr>
      <vt:lpstr>Data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Code!</dc:title>
  <dc:creator>Arias Arevalo, Carlos</dc:creator>
  <cp:lastModifiedBy>Arias Arevalo, Carlos</cp:lastModifiedBy>
  <cp:revision>1</cp:revision>
  <dcterms:created xsi:type="dcterms:W3CDTF">2023-09-27T18:10:51Z</dcterms:created>
  <dcterms:modified xsi:type="dcterms:W3CDTF">2023-09-27T18:39:14Z</dcterms:modified>
</cp:coreProperties>
</file>