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4"/>
  </p:sldMasterIdLst>
  <p:notesMasterIdLst>
    <p:notesMasterId r:id="rId31"/>
  </p:notesMasterIdLst>
  <p:handoutMasterIdLst>
    <p:handoutMasterId r:id="rId32"/>
  </p:handoutMasterIdLst>
  <p:sldIdLst>
    <p:sldId id="256" r:id="rId5"/>
    <p:sldId id="503" r:id="rId6"/>
    <p:sldId id="507" r:id="rId7"/>
    <p:sldId id="504" r:id="rId8"/>
    <p:sldId id="505" r:id="rId9"/>
    <p:sldId id="506" r:id="rId10"/>
    <p:sldId id="508" r:id="rId11"/>
    <p:sldId id="510" r:id="rId12"/>
    <p:sldId id="509" r:id="rId13"/>
    <p:sldId id="512" r:id="rId14"/>
    <p:sldId id="513" r:id="rId15"/>
    <p:sldId id="514" r:id="rId16"/>
    <p:sldId id="511" r:id="rId17"/>
    <p:sldId id="498" r:id="rId18"/>
    <p:sldId id="470" r:id="rId19"/>
    <p:sldId id="451" r:id="rId20"/>
    <p:sldId id="480" r:id="rId21"/>
    <p:sldId id="515" r:id="rId22"/>
    <p:sldId id="516" r:id="rId23"/>
    <p:sldId id="517" r:id="rId24"/>
    <p:sldId id="518" r:id="rId25"/>
    <p:sldId id="519" r:id="rId26"/>
    <p:sldId id="502" r:id="rId27"/>
    <p:sldId id="460" r:id="rId28"/>
    <p:sldId id="461" r:id="rId29"/>
    <p:sldId id="44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03C3E8-EA5B-4474-AEEB-E82AE94F2B47}">
          <p14:sldIdLst>
            <p14:sldId id="256"/>
            <p14:sldId id="503"/>
            <p14:sldId id="507"/>
            <p14:sldId id="504"/>
            <p14:sldId id="505"/>
            <p14:sldId id="506"/>
            <p14:sldId id="508"/>
            <p14:sldId id="510"/>
            <p14:sldId id="509"/>
            <p14:sldId id="512"/>
            <p14:sldId id="513"/>
            <p14:sldId id="514"/>
            <p14:sldId id="511"/>
            <p14:sldId id="498"/>
            <p14:sldId id="470"/>
            <p14:sldId id="451"/>
            <p14:sldId id="480"/>
            <p14:sldId id="515"/>
            <p14:sldId id="516"/>
            <p14:sldId id="517"/>
            <p14:sldId id="518"/>
            <p14:sldId id="519"/>
            <p14:sldId id="502"/>
            <p14:sldId id="460"/>
            <p14:sldId id="461"/>
            <p14:sldId id="44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 Benson" initials="MB" lastIdx="1" clrIdx="0">
    <p:extLst>
      <p:ext uri="{19B8F6BF-5375-455C-9EA6-DF929625EA0E}">
        <p15:presenceInfo xmlns:p15="http://schemas.microsoft.com/office/powerpoint/2012/main" userId="101fe676e4482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666DF-392B-43F8-917E-EE70542A884C}" v="1153" dt="2020-02-18T21:5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0" autoAdjust="0"/>
    <p:restoredTop sz="93613" autoAdjust="0"/>
  </p:normalViewPr>
  <p:slideViewPr>
    <p:cSldViewPr snapToGrid="0">
      <p:cViewPr varScale="1">
        <p:scale>
          <a:sx n="105" d="100"/>
          <a:sy n="105" d="100"/>
        </p:scale>
        <p:origin x="144" y="192"/>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Benson" userId="101fe676e4482929" providerId="LiveId" clId="{290666DF-392B-43F8-917E-EE70542A884C}"/>
    <pc:docChg chg="custSel addSld delSld modSld modSection">
      <pc:chgData name="Max Benson" userId="101fe676e4482929" providerId="LiveId" clId="{290666DF-392B-43F8-917E-EE70542A884C}" dt="2020-02-18T21:57:55.085" v="3002"/>
      <pc:docMkLst>
        <pc:docMk/>
      </pc:docMkLst>
      <pc:sldChg chg="addSp delSp modSp modAnim addCm">
        <pc:chgData name="Max Benson" userId="101fe676e4482929" providerId="LiveId" clId="{290666DF-392B-43F8-917E-EE70542A884C}" dt="2020-02-18T21:55:07.066" v="2849" actId="207"/>
        <pc:sldMkLst>
          <pc:docMk/>
          <pc:sldMk cId="1464711664" sldId="451"/>
        </pc:sldMkLst>
        <pc:spChg chg="mod">
          <ac:chgData name="Max Benson" userId="101fe676e4482929" providerId="LiveId" clId="{290666DF-392B-43F8-917E-EE70542A884C}" dt="2020-02-18T21:33:00.565" v="1977" actId="20577"/>
          <ac:spMkLst>
            <pc:docMk/>
            <pc:sldMk cId="1464711664" sldId="451"/>
            <ac:spMk id="3" creationId="{FD4CB5FE-8E3B-F047-A139-407A0FF4CFD3}"/>
          </ac:spMkLst>
        </pc:spChg>
        <pc:spChg chg="add mod">
          <ac:chgData name="Max Benson" userId="101fe676e4482929" providerId="LiveId" clId="{290666DF-392B-43F8-917E-EE70542A884C}" dt="2020-02-18T21:55:07.066" v="2849" actId="207"/>
          <ac:spMkLst>
            <pc:docMk/>
            <pc:sldMk cId="1464711664" sldId="451"/>
            <ac:spMk id="6" creationId="{9E4A0271-0F9C-4F5F-90FD-3475D273321F}"/>
          </ac:spMkLst>
        </pc:spChg>
        <pc:picChg chg="add mod">
          <ac:chgData name="Max Benson" userId="101fe676e4482929" providerId="LiveId" clId="{290666DF-392B-43F8-917E-EE70542A884C}" dt="2020-02-18T21:33:06.991" v="1980" actId="1076"/>
          <ac:picMkLst>
            <pc:docMk/>
            <pc:sldMk cId="1464711664" sldId="451"/>
            <ac:picMk id="5" creationId="{BF2EED2C-880A-43B6-848B-780AB88A924F}"/>
          </ac:picMkLst>
        </pc:picChg>
        <pc:picChg chg="del">
          <ac:chgData name="Max Benson" userId="101fe676e4482929" providerId="LiveId" clId="{290666DF-392B-43F8-917E-EE70542A884C}" dt="2020-02-18T21:33:02.965" v="1978" actId="478"/>
          <ac:picMkLst>
            <pc:docMk/>
            <pc:sldMk cId="1464711664" sldId="451"/>
            <ac:picMk id="7" creationId="{A6E0DF90-307A-4CD1-8926-86DB9BD3A75A}"/>
          </ac:picMkLst>
        </pc:picChg>
      </pc:sldChg>
      <pc:sldChg chg="addSp delSp modSp">
        <pc:chgData name="Max Benson" userId="101fe676e4482929" providerId="LiveId" clId="{290666DF-392B-43F8-917E-EE70542A884C}" dt="2020-02-18T21:34:12.111" v="1984" actId="1076"/>
        <pc:sldMkLst>
          <pc:docMk/>
          <pc:sldMk cId="1069505261" sldId="460"/>
        </pc:sldMkLst>
        <pc:spChg chg="mod">
          <ac:chgData name="Max Benson" userId="101fe676e4482929" providerId="LiveId" clId="{290666DF-392B-43F8-917E-EE70542A884C}" dt="2020-02-18T21:34:04.880" v="1981" actId="20577"/>
          <ac:spMkLst>
            <pc:docMk/>
            <pc:sldMk cId="1069505261" sldId="460"/>
            <ac:spMk id="3" creationId="{FD4CB5FE-8E3B-F047-A139-407A0FF4CFD3}"/>
          </ac:spMkLst>
        </pc:spChg>
        <pc:picChg chg="add mod">
          <ac:chgData name="Max Benson" userId="101fe676e4482929" providerId="LiveId" clId="{290666DF-392B-43F8-917E-EE70542A884C}" dt="2020-02-18T21:34:12.111" v="1984" actId="1076"/>
          <ac:picMkLst>
            <pc:docMk/>
            <pc:sldMk cId="1069505261" sldId="460"/>
            <ac:picMk id="5" creationId="{C0F9403D-0B84-44BC-819F-144A2E92D3A4}"/>
          </ac:picMkLst>
        </pc:picChg>
        <pc:picChg chg="del">
          <ac:chgData name="Max Benson" userId="101fe676e4482929" providerId="LiveId" clId="{290666DF-392B-43F8-917E-EE70542A884C}" dt="2020-02-18T21:34:07.761" v="1982" actId="478"/>
          <ac:picMkLst>
            <pc:docMk/>
            <pc:sldMk cId="1069505261" sldId="460"/>
            <ac:picMk id="6" creationId="{AF7A2296-9EE1-4171-B512-A6480D133EB4}"/>
          </ac:picMkLst>
        </pc:picChg>
      </pc:sldChg>
      <pc:sldChg chg="addSp delSp modSp modAnim">
        <pc:chgData name="Max Benson" userId="101fe676e4482929" providerId="LiveId" clId="{290666DF-392B-43F8-917E-EE70542A884C}" dt="2020-02-18T21:57:55.085" v="3002"/>
        <pc:sldMkLst>
          <pc:docMk/>
          <pc:sldMk cId="2208831111" sldId="461"/>
        </pc:sldMkLst>
        <pc:spChg chg="mod">
          <ac:chgData name="Max Benson" userId="101fe676e4482929" providerId="LiveId" clId="{290666DF-392B-43F8-917E-EE70542A884C}" dt="2020-02-18T21:38:44.569" v="1988" actId="20577"/>
          <ac:spMkLst>
            <pc:docMk/>
            <pc:sldMk cId="2208831111" sldId="461"/>
            <ac:spMk id="3" creationId="{FD4CB5FE-8E3B-F047-A139-407A0FF4CFD3}"/>
          </ac:spMkLst>
        </pc:spChg>
        <pc:spChg chg="add del mod">
          <ac:chgData name="Max Benson" userId="101fe676e4482929" providerId="LiveId" clId="{290666DF-392B-43F8-917E-EE70542A884C}" dt="2020-02-18T21:39:41.405" v="1992" actId="478"/>
          <ac:spMkLst>
            <pc:docMk/>
            <pc:sldMk cId="2208831111" sldId="461"/>
            <ac:spMk id="7" creationId="{9BFDF02C-9762-471A-B6FC-3683FF25F53A}"/>
          </ac:spMkLst>
        </pc:spChg>
        <pc:spChg chg="add mod">
          <ac:chgData name="Max Benson" userId="101fe676e4482929" providerId="LiveId" clId="{290666DF-392B-43F8-917E-EE70542A884C}" dt="2020-02-18T21:57:43.907" v="2997" actId="1076"/>
          <ac:spMkLst>
            <pc:docMk/>
            <pc:sldMk cId="2208831111" sldId="461"/>
            <ac:spMk id="10" creationId="{2C2C9102-6EEA-45DC-AA1D-20FA655D9CB6}"/>
          </ac:spMkLst>
        </pc:spChg>
        <pc:picChg chg="del">
          <ac:chgData name="Max Benson" userId="101fe676e4482929" providerId="LiveId" clId="{290666DF-392B-43F8-917E-EE70542A884C}" dt="2020-02-18T21:38:39.159" v="1985" actId="478"/>
          <ac:picMkLst>
            <pc:docMk/>
            <pc:sldMk cId="2208831111" sldId="461"/>
            <ac:picMk id="5" creationId="{00000000-0000-0000-0000-000000000000}"/>
          </ac:picMkLst>
        </pc:picChg>
        <pc:picChg chg="add mod">
          <ac:chgData name="Max Benson" userId="101fe676e4482929" providerId="LiveId" clId="{290666DF-392B-43F8-917E-EE70542A884C}" dt="2020-02-18T21:38:42.154" v="1987" actId="1076"/>
          <ac:picMkLst>
            <pc:docMk/>
            <pc:sldMk cId="2208831111" sldId="461"/>
            <ac:picMk id="6" creationId="{3BCBA511-2472-476C-91A5-D5708C6391E2}"/>
          </ac:picMkLst>
        </pc:picChg>
        <pc:cxnChg chg="add mod">
          <ac:chgData name="Max Benson" userId="101fe676e4482929" providerId="LiveId" clId="{290666DF-392B-43F8-917E-EE70542A884C}" dt="2020-02-18T21:40:04.615" v="1995" actId="1076"/>
          <ac:cxnSpMkLst>
            <pc:docMk/>
            <pc:sldMk cId="2208831111" sldId="461"/>
            <ac:cxnSpMk id="9" creationId="{BAF29902-6496-48C0-8611-CE0B3A7832B1}"/>
          </ac:cxnSpMkLst>
        </pc:cxnChg>
      </pc:sldChg>
      <pc:sldChg chg="modSp">
        <pc:chgData name="Max Benson" userId="101fe676e4482929" providerId="LiveId" clId="{290666DF-392B-43F8-917E-EE70542A884C}" dt="2020-02-18T21:51:34.884" v="2467" actId="20577"/>
        <pc:sldMkLst>
          <pc:docMk/>
          <pc:sldMk cId="2419755570" sldId="470"/>
        </pc:sldMkLst>
        <pc:spChg chg="mod">
          <ac:chgData name="Max Benson" userId="101fe676e4482929" providerId="LiveId" clId="{290666DF-392B-43F8-917E-EE70542A884C}" dt="2020-02-18T21:51:34.884" v="2467" actId="20577"/>
          <ac:spMkLst>
            <pc:docMk/>
            <pc:sldMk cId="2419755570" sldId="470"/>
            <ac:spMk id="3" creationId="{FD4CB5FE-8E3B-F047-A139-407A0FF4CFD3}"/>
          </ac:spMkLst>
        </pc:spChg>
      </pc:sldChg>
      <pc:sldChg chg="addSp delSp modSp">
        <pc:chgData name="Max Benson" userId="101fe676e4482929" providerId="LiveId" clId="{290666DF-392B-43F8-917E-EE70542A884C}" dt="2020-02-18T19:41:54.689" v="965" actId="14100"/>
        <pc:sldMkLst>
          <pc:docMk/>
          <pc:sldMk cId="3836228252" sldId="480"/>
        </pc:sldMkLst>
        <pc:spChg chg="mod">
          <ac:chgData name="Max Benson" userId="101fe676e4482929" providerId="LiveId" clId="{290666DF-392B-43F8-917E-EE70542A884C}" dt="2020-02-18T19:30:26.308" v="767" actId="20577"/>
          <ac:spMkLst>
            <pc:docMk/>
            <pc:sldMk cId="3836228252" sldId="480"/>
            <ac:spMk id="3" creationId="{FD4CB5FE-8E3B-F047-A139-407A0FF4CFD3}"/>
          </ac:spMkLst>
        </pc:spChg>
        <pc:spChg chg="add mod">
          <ac:chgData name="Max Benson" userId="101fe676e4482929" providerId="LiveId" clId="{290666DF-392B-43F8-917E-EE70542A884C}" dt="2020-02-18T19:28:28.800" v="726" actId="1076"/>
          <ac:spMkLst>
            <pc:docMk/>
            <pc:sldMk cId="3836228252" sldId="480"/>
            <ac:spMk id="7" creationId="{A713A5E5-76FA-447E-80E0-5B88495590C6}"/>
          </ac:spMkLst>
        </pc:spChg>
        <pc:picChg chg="add del mod">
          <ac:chgData name="Max Benson" userId="101fe676e4482929" providerId="LiveId" clId="{290666DF-392B-43F8-917E-EE70542A884C}" dt="2020-02-18T19:37:55.903" v="945" actId="478"/>
          <ac:picMkLst>
            <pc:docMk/>
            <pc:sldMk cId="3836228252" sldId="480"/>
            <ac:picMk id="4" creationId="{6861BC94-BE5B-4F35-92F1-14B741B387FD}"/>
          </ac:picMkLst>
        </pc:picChg>
        <pc:picChg chg="add mod">
          <ac:chgData name="Max Benson" userId="101fe676e4482929" providerId="LiveId" clId="{290666DF-392B-43F8-917E-EE70542A884C}" dt="2020-02-18T19:29:12.275" v="733" actId="1076"/>
          <ac:picMkLst>
            <pc:docMk/>
            <pc:sldMk cId="3836228252" sldId="480"/>
            <ac:picMk id="5" creationId="{8F70CECF-4656-4AEC-8861-05E8C0506BDA}"/>
          </ac:picMkLst>
        </pc:picChg>
        <pc:picChg chg="del">
          <ac:chgData name="Max Benson" userId="101fe676e4482929" providerId="LiveId" clId="{290666DF-392B-43F8-917E-EE70542A884C}" dt="2020-02-18T19:25:56.905" v="529" actId="478"/>
          <ac:picMkLst>
            <pc:docMk/>
            <pc:sldMk cId="3836228252" sldId="480"/>
            <ac:picMk id="6" creationId="{BE2C443C-4E47-4270-94C4-44E37B21CD0C}"/>
          </ac:picMkLst>
        </pc:picChg>
        <pc:picChg chg="add del mod">
          <ac:chgData name="Max Benson" userId="101fe676e4482929" providerId="LiveId" clId="{290666DF-392B-43F8-917E-EE70542A884C}" dt="2020-02-18T19:41:48.590" v="962" actId="478"/>
          <ac:picMkLst>
            <pc:docMk/>
            <pc:sldMk cId="3836228252" sldId="480"/>
            <ac:picMk id="12" creationId="{C3CAAB04-BBC7-49E5-95A5-22038B3691BC}"/>
          </ac:picMkLst>
        </pc:picChg>
        <pc:picChg chg="add mod">
          <ac:chgData name="Max Benson" userId="101fe676e4482929" providerId="LiveId" clId="{290666DF-392B-43F8-917E-EE70542A884C}" dt="2020-02-18T19:41:54.689" v="965" actId="14100"/>
          <ac:picMkLst>
            <pc:docMk/>
            <pc:sldMk cId="3836228252" sldId="480"/>
            <ac:picMk id="13" creationId="{C9D499AE-CDFB-45EF-819C-2BCB25146735}"/>
          </ac:picMkLst>
        </pc:picChg>
        <pc:cxnChg chg="add del mod">
          <ac:chgData name="Max Benson" userId="101fe676e4482929" providerId="LiveId" clId="{290666DF-392B-43F8-917E-EE70542A884C}" dt="2020-02-18T19:28:38.974" v="728" actId="11529"/>
          <ac:cxnSpMkLst>
            <pc:docMk/>
            <pc:sldMk cId="3836228252" sldId="480"/>
            <ac:cxnSpMk id="9" creationId="{0BF87F30-3592-4FF5-ADC8-CC221B760D4F}"/>
          </ac:cxnSpMkLst>
        </pc:cxnChg>
        <pc:cxnChg chg="add mod">
          <ac:chgData name="Max Benson" userId="101fe676e4482929" providerId="LiveId" clId="{290666DF-392B-43F8-917E-EE70542A884C}" dt="2020-02-18T19:28:54.196" v="730" actId="1076"/>
          <ac:cxnSpMkLst>
            <pc:docMk/>
            <pc:sldMk cId="3836228252" sldId="480"/>
            <ac:cxnSpMk id="11" creationId="{A19CECBE-1257-4610-ABED-8B6DFB063F1C}"/>
          </ac:cxnSpMkLst>
        </pc:cxnChg>
      </pc:sldChg>
      <pc:sldChg chg="modSp modAnim">
        <pc:chgData name="Max Benson" userId="101fe676e4482929" providerId="LiveId" clId="{290666DF-392B-43F8-917E-EE70542A884C}" dt="2020-02-18T21:51:13.905" v="2464" actId="403"/>
        <pc:sldMkLst>
          <pc:docMk/>
          <pc:sldMk cId="289020607" sldId="498"/>
        </pc:sldMkLst>
        <pc:spChg chg="mod">
          <ac:chgData name="Max Benson" userId="101fe676e4482929" providerId="LiveId" clId="{290666DF-392B-43F8-917E-EE70542A884C}" dt="2020-02-18T21:51:13.905" v="2464" actId="403"/>
          <ac:spMkLst>
            <pc:docMk/>
            <pc:sldMk cId="289020607" sldId="498"/>
            <ac:spMk id="7" creationId="{0CE06920-C173-46F4-AC18-4E3865924AC2}"/>
          </ac:spMkLst>
        </pc:spChg>
      </pc:sldChg>
      <pc:sldChg chg="addSp delSp modSp del">
        <pc:chgData name="Max Benson" userId="101fe676e4482929" providerId="LiveId" clId="{290666DF-392B-43F8-917E-EE70542A884C}" dt="2020-02-18T20:00:20.436" v="1476" actId="2696"/>
        <pc:sldMkLst>
          <pc:docMk/>
          <pc:sldMk cId="4255043939" sldId="499"/>
        </pc:sldMkLst>
        <pc:spChg chg="mod">
          <ac:chgData name="Max Benson" userId="101fe676e4482929" providerId="LiveId" clId="{290666DF-392B-43F8-917E-EE70542A884C}" dt="2020-02-18T19:52:33.959" v="1034" actId="20577"/>
          <ac:spMkLst>
            <pc:docMk/>
            <pc:sldMk cId="4255043939" sldId="499"/>
            <ac:spMk id="3" creationId="{FD4CB5FE-8E3B-F047-A139-407A0FF4CFD3}"/>
          </ac:spMkLst>
        </pc:spChg>
        <pc:spChg chg="add mod">
          <ac:chgData name="Max Benson" userId="101fe676e4482929" providerId="LiveId" clId="{290666DF-392B-43F8-917E-EE70542A884C}" dt="2020-02-18T19:52:56.229" v="1076" actId="403"/>
          <ac:spMkLst>
            <pc:docMk/>
            <pc:sldMk cId="4255043939" sldId="499"/>
            <ac:spMk id="6" creationId="{AD86B104-84CA-42CE-9D70-A6CED58FF873}"/>
          </ac:spMkLst>
        </pc:spChg>
        <pc:picChg chg="add mod">
          <ac:chgData name="Max Benson" userId="101fe676e4482929" providerId="LiveId" clId="{290666DF-392B-43F8-917E-EE70542A884C}" dt="2020-02-18T19:52:27.937" v="1024" actId="1076"/>
          <ac:picMkLst>
            <pc:docMk/>
            <pc:sldMk cId="4255043939" sldId="499"/>
            <ac:picMk id="4" creationId="{AB26F496-8EEA-445A-8E27-5588EEFD45C2}"/>
          </ac:picMkLst>
        </pc:picChg>
        <pc:picChg chg="add mod">
          <ac:chgData name="Max Benson" userId="101fe676e4482929" providerId="LiveId" clId="{290666DF-392B-43F8-917E-EE70542A884C}" dt="2020-02-18T19:52:20.409" v="1022" actId="1076"/>
          <ac:picMkLst>
            <pc:docMk/>
            <pc:sldMk cId="4255043939" sldId="499"/>
            <ac:picMk id="5" creationId="{700770E4-C0BF-4A11-8673-C48C732D1956}"/>
          </ac:picMkLst>
        </pc:picChg>
        <pc:picChg chg="del">
          <ac:chgData name="Max Benson" userId="101fe676e4482929" providerId="LiveId" clId="{290666DF-392B-43F8-917E-EE70542A884C}" dt="2020-02-18T19:37:32.262" v="944" actId="478"/>
          <ac:picMkLst>
            <pc:docMk/>
            <pc:sldMk cId="4255043939" sldId="499"/>
            <ac:picMk id="8" creationId="{F202A87C-4C4E-4CE1-B14D-99DE8CC48BAD}"/>
          </ac:picMkLst>
        </pc:picChg>
      </pc:sldChg>
      <pc:sldChg chg="del">
        <pc:chgData name="Max Benson" userId="101fe676e4482929" providerId="LiveId" clId="{290666DF-392B-43F8-917E-EE70542A884C}" dt="2020-02-18T21:14:52.520" v="1915" actId="2696"/>
        <pc:sldMkLst>
          <pc:docMk/>
          <pc:sldMk cId="3825406876" sldId="500"/>
        </pc:sldMkLst>
      </pc:sldChg>
      <pc:sldChg chg="del">
        <pc:chgData name="Max Benson" userId="101fe676e4482929" providerId="LiveId" clId="{290666DF-392B-43F8-917E-EE70542A884C}" dt="2020-02-18T21:14:57.334" v="1916" actId="47"/>
        <pc:sldMkLst>
          <pc:docMk/>
          <pc:sldMk cId="3987549522" sldId="501"/>
        </pc:sldMkLst>
      </pc:sldChg>
      <pc:sldChg chg="addSp delSp modSp">
        <pc:chgData name="Max Benson" userId="101fe676e4482929" providerId="LiveId" clId="{290666DF-392B-43F8-917E-EE70542A884C}" dt="2020-02-18T21:30:50.153" v="1974" actId="1076"/>
        <pc:sldMkLst>
          <pc:docMk/>
          <pc:sldMk cId="4215920916" sldId="502"/>
        </pc:sldMkLst>
        <pc:spChg chg="mod">
          <ac:chgData name="Max Benson" userId="101fe676e4482929" providerId="LiveId" clId="{290666DF-392B-43F8-917E-EE70542A884C}" dt="2020-02-18T21:22:31.966" v="1949" actId="14100"/>
          <ac:spMkLst>
            <pc:docMk/>
            <pc:sldMk cId="4215920916" sldId="502"/>
            <ac:spMk id="3" creationId="{FD4CB5FE-8E3B-F047-A139-407A0FF4CFD3}"/>
          </ac:spMkLst>
        </pc:spChg>
        <pc:picChg chg="add mod">
          <ac:chgData name="Max Benson" userId="101fe676e4482929" providerId="LiveId" clId="{290666DF-392B-43F8-917E-EE70542A884C}" dt="2020-02-18T21:30:42.353" v="1970" actId="14100"/>
          <ac:picMkLst>
            <pc:docMk/>
            <pc:sldMk cId="4215920916" sldId="502"/>
            <ac:picMk id="4" creationId="{65F538FD-3CF3-43D4-BB3C-E161E0F23DB8}"/>
          </ac:picMkLst>
        </pc:picChg>
        <pc:picChg chg="del">
          <ac:chgData name="Max Benson" userId="101fe676e4482929" providerId="LiveId" clId="{290666DF-392B-43F8-917E-EE70542A884C}" dt="2020-02-18T21:15:19.311" v="1918" actId="478"/>
          <ac:picMkLst>
            <pc:docMk/>
            <pc:sldMk cId="4215920916" sldId="502"/>
            <ac:picMk id="5" creationId="{DBB7FBAD-4BA0-455B-B217-83750EAB4B6D}"/>
          </ac:picMkLst>
        </pc:picChg>
        <pc:picChg chg="add mod">
          <ac:chgData name="Max Benson" userId="101fe676e4482929" providerId="LiveId" clId="{290666DF-392B-43F8-917E-EE70542A884C}" dt="2020-02-18T21:30:44.210" v="1971" actId="1076"/>
          <ac:picMkLst>
            <pc:docMk/>
            <pc:sldMk cId="4215920916" sldId="502"/>
            <ac:picMk id="6" creationId="{B92FF4F9-D2F0-480E-A552-91CB5C4563A8}"/>
          </ac:picMkLst>
        </pc:picChg>
        <pc:picChg chg="add mod">
          <ac:chgData name="Max Benson" userId="101fe676e4482929" providerId="LiveId" clId="{290666DF-392B-43F8-917E-EE70542A884C}" dt="2020-02-18T21:30:45.890" v="1972" actId="1076"/>
          <ac:picMkLst>
            <pc:docMk/>
            <pc:sldMk cId="4215920916" sldId="502"/>
            <ac:picMk id="7" creationId="{36E48BF6-A59C-4289-A376-F1229A2BDCDD}"/>
          </ac:picMkLst>
        </pc:picChg>
        <pc:picChg chg="add mod">
          <ac:chgData name="Max Benson" userId="101fe676e4482929" providerId="LiveId" clId="{290666DF-392B-43F8-917E-EE70542A884C}" dt="2020-02-18T21:30:48.483" v="1973" actId="1076"/>
          <ac:picMkLst>
            <pc:docMk/>
            <pc:sldMk cId="4215920916" sldId="502"/>
            <ac:picMk id="8" creationId="{02B9AE3D-D609-409F-9D86-0282A04AD712}"/>
          </ac:picMkLst>
        </pc:picChg>
        <pc:picChg chg="add mod">
          <ac:chgData name="Max Benson" userId="101fe676e4482929" providerId="LiveId" clId="{290666DF-392B-43F8-917E-EE70542A884C}" dt="2020-02-18T21:30:50.153" v="1974" actId="1076"/>
          <ac:picMkLst>
            <pc:docMk/>
            <pc:sldMk cId="4215920916" sldId="502"/>
            <ac:picMk id="9" creationId="{07B959B3-559E-48D9-BDB0-DBFEB33C2FD2}"/>
          </ac:picMkLst>
        </pc:picChg>
      </pc:sldChg>
      <pc:sldChg chg="modSp modAnim">
        <pc:chgData name="Max Benson" userId="101fe676e4482929" providerId="LiveId" clId="{290666DF-392B-43F8-917E-EE70542A884C}" dt="2020-02-18T21:44:29.359" v="2327"/>
        <pc:sldMkLst>
          <pc:docMk/>
          <pc:sldMk cId="3572011140" sldId="503"/>
        </pc:sldMkLst>
        <pc:spChg chg="mod">
          <ac:chgData name="Max Benson" userId="101fe676e4482929" providerId="LiveId" clId="{290666DF-392B-43F8-917E-EE70542A884C}" dt="2020-02-18T21:40:30.248" v="1997" actId="14100"/>
          <ac:spMkLst>
            <pc:docMk/>
            <pc:sldMk cId="3572011140" sldId="503"/>
            <ac:spMk id="2" creationId="{B854412B-6FB8-FA41-AB26-4499438897EA}"/>
          </ac:spMkLst>
        </pc:spChg>
        <pc:spChg chg="mod">
          <ac:chgData name="Max Benson" userId="101fe676e4482929" providerId="LiveId" clId="{290666DF-392B-43F8-917E-EE70542A884C}" dt="2020-02-18T21:44:06.039" v="2326" actId="20577"/>
          <ac:spMkLst>
            <pc:docMk/>
            <pc:sldMk cId="3572011140" sldId="503"/>
            <ac:spMk id="7" creationId="{0CE06920-C173-46F4-AC18-4E3865924AC2}"/>
          </ac:spMkLst>
        </pc:spChg>
      </pc:sldChg>
      <pc:sldChg chg="addSp modSp modAnim">
        <pc:chgData name="Max Benson" userId="101fe676e4482929" providerId="LiveId" clId="{290666DF-392B-43F8-917E-EE70542A884C}" dt="2020-02-18T21:45:53.873" v="2335"/>
        <pc:sldMkLst>
          <pc:docMk/>
          <pc:sldMk cId="2967005279" sldId="504"/>
        </pc:sldMkLst>
        <pc:spChg chg="mod">
          <ac:chgData name="Max Benson" userId="101fe676e4482929" providerId="LiveId" clId="{290666DF-392B-43F8-917E-EE70542A884C}" dt="2020-02-18T18:48:07.131" v="15" actId="20577"/>
          <ac:spMkLst>
            <pc:docMk/>
            <pc:sldMk cId="2967005279" sldId="504"/>
            <ac:spMk id="4" creationId="{03916860-F878-4578-8F92-4A4DBD39882A}"/>
          </ac:spMkLst>
        </pc:spChg>
        <pc:spChg chg="add mod">
          <ac:chgData name="Max Benson" userId="101fe676e4482929" providerId="LiveId" clId="{290666DF-392B-43F8-917E-EE70542A884C}" dt="2020-02-18T18:47:11.612" v="4" actId="208"/>
          <ac:spMkLst>
            <pc:docMk/>
            <pc:sldMk cId="2967005279" sldId="504"/>
            <ac:spMk id="5" creationId="{EDE7532A-6729-4B5F-8D51-989D6403CEFD}"/>
          </ac:spMkLst>
        </pc:spChg>
        <pc:cxnChg chg="add mod">
          <ac:chgData name="Max Benson" userId="101fe676e4482929" providerId="LiveId" clId="{290666DF-392B-43F8-917E-EE70542A884C}" dt="2020-02-18T18:47:47.329" v="8" actId="14100"/>
          <ac:cxnSpMkLst>
            <pc:docMk/>
            <pc:sldMk cId="2967005279" sldId="504"/>
            <ac:cxnSpMk id="7" creationId="{326DEC6A-E6B8-4FA6-8314-227ED0171AC8}"/>
          </ac:cxnSpMkLst>
        </pc:cxnChg>
      </pc:sldChg>
      <pc:sldChg chg="modSp">
        <pc:chgData name="Max Benson" userId="101fe676e4482929" providerId="LiveId" clId="{290666DF-392B-43F8-917E-EE70542A884C}" dt="2020-02-18T21:46:54.088" v="2337" actId="403"/>
        <pc:sldMkLst>
          <pc:docMk/>
          <pc:sldMk cId="2296209482" sldId="505"/>
        </pc:sldMkLst>
        <pc:spChg chg="mod">
          <ac:chgData name="Max Benson" userId="101fe676e4482929" providerId="LiveId" clId="{290666DF-392B-43F8-917E-EE70542A884C}" dt="2020-02-18T21:46:54.088" v="2337" actId="403"/>
          <ac:spMkLst>
            <pc:docMk/>
            <pc:sldMk cId="2296209482" sldId="505"/>
            <ac:spMk id="4" creationId="{03916860-F878-4578-8F92-4A4DBD39882A}"/>
          </ac:spMkLst>
        </pc:spChg>
      </pc:sldChg>
      <pc:sldChg chg="modSp">
        <pc:chgData name="Max Benson" userId="101fe676e4482929" providerId="LiveId" clId="{290666DF-392B-43F8-917E-EE70542A884C}" dt="2020-02-18T21:48:43.915" v="2363" actId="20577"/>
        <pc:sldMkLst>
          <pc:docMk/>
          <pc:sldMk cId="2808960981" sldId="506"/>
        </pc:sldMkLst>
        <pc:spChg chg="mod">
          <ac:chgData name="Max Benson" userId="101fe676e4482929" providerId="LiveId" clId="{290666DF-392B-43F8-917E-EE70542A884C}" dt="2020-02-18T21:48:43.915" v="2363" actId="20577"/>
          <ac:spMkLst>
            <pc:docMk/>
            <pc:sldMk cId="2808960981" sldId="506"/>
            <ac:spMk id="4" creationId="{03916860-F878-4578-8F92-4A4DBD39882A}"/>
          </ac:spMkLst>
        </pc:spChg>
      </pc:sldChg>
      <pc:sldChg chg="modSp">
        <pc:chgData name="Max Benson" userId="101fe676e4482929" providerId="LiveId" clId="{290666DF-392B-43F8-917E-EE70542A884C}" dt="2020-02-18T18:51:41.512" v="273" actId="20577"/>
        <pc:sldMkLst>
          <pc:docMk/>
          <pc:sldMk cId="2367997866" sldId="508"/>
        </pc:sldMkLst>
        <pc:spChg chg="mod">
          <ac:chgData name="Max Benson" userId="101fe676e4482929" providerId="LiveId" clId="{290666DF-392B-43F8-917E-EE70542A884C}" dt="2020-02-18T18:48:55.748" v="17" actId="20577"/>
          <ac:spMkLst>
            <pc:docMk/>
            <pc:sldMk cId="2367997866" sldId="508"/>
            <ac:spMk id="2" creationId="{B854412B-6FB8-FA41-AB26-4499438897EA}"/>
          </ac:spMkLst>
        </pc:spChg>
        <pc:spChg chg="mod">
          <ac:chgData name="Max Benson" userId="101fe676e4482929" providerId="LiveId" clId="{290666DF-392B-43F8-917E-EE70542A884C}" dt="2020-02-18T18:51:41.512" v="273" actId="20577"/>
          <ac:spMkLst>
            <pc:docMk/>
            <pc:sldMk cId="2367997866" sldId="508"/>
            <ac:spMk id="4" creationId="{03916860-F878-4578-8F92-4A4DBD39882A}"/>
          </ac:spMkLst>
        </pc:spChg>
        <pc:picChg chg="mod">
          <ac:chgData name="Max Benson" userId="101fe676e4482929" providerId="LiveId" clId="{290666DF-392B-43F8-917E-EE70542A884C}" dt="2020-02-18T18:51:01.181" v="168" actId="1076"/>
          <ac:picMkLst>
            <pc:docMk/>
            <pc:sldMk cId="2367997866" sldId="508"/>
            <ac:picMk id="7" creationId="{CD64D5EC-388B-42C8-8BD1-EEF15873E4A4}"/>
          </ac:picMkLst>
        </pc:picChg>
      </pc:sldChg>
      <pc:sldChg chg="addSp modSp modAnim">
        <pc:chgData name="Max Benson" userId="101fe676e4482929" providerId="LiveId" clId="{290666DF-392B-43F8-917E-EE70542A884C}" dt="2020-02-18T21:49:42.873" v="2364" actId="20577"/>
        <pc:sldMkLst>
          <pc:docMk/>
          <pc:sldMk cId="1061594109" sldId="510"/>
        </pc:sldMkLst>
        <pc:spChg chg="mod">
          <ac:chgData name="Max Benson" userId="101fe676e4482929" providerId="LiveId" clId="{290666DF-392B-43F8-917E-EE70542A884C}" dt="2020-02-18T18:48:44.092" v="16" actId="20577"/>
          <ac:spMkLst>
            <pc:docMk/>
            <pc:sldMk cId="1061594109" sldId="510"/>
            <ac:spMk id="2" creationId="{B854412B-6FB8-FA41-AB26-4499438897EA}"/>
          </ac:spMkLst>
        </pc:spChg>
        <pc:spChg chg="mod">
          <ac:chgData name="Max Benson" userId="101fe676e4482929" providerId="LiveId" clId="{290666DF-392B-43F8-917E-EE70542A884C}" dt="2020-02-18T21:49:42.873" v="2364" actId="20577"/>
          <ac:spMkLst>
            <pc:docMk/>
            <pc:sldMk cId="1061594109" sldId="510"/>
            <ac:spMk id="4" creationId="{03916860-F878-4578-8F92-4A4DBD39882A}"/>
          </ac:spMkLst>
        </pc:spChg>
        <pc:spChg chg="add mod">
          <ac:chgData name="Max Benson" userId="101fe676e4482929" providerId="LiveId" clId="{290666DF-392B-43F8-917E-EE70542A884C}" dt="2020-02-18T18:55:16.017" v="426" actId="1076"/>
          <ac:spMkLst>
            <pc:docMk/>
            <pc:sldMk cId="1061594109" sldId="510"/>
            <ac:spMk id="7" creationId="{D4716137-82E7-4358-858A-5C63CB8507DC}"/>
          </ac:spMkLst>
        </pc:spChg>
        <pc:picChg chg="mod">
          <ac:chgData name="Max Benson" userId="101fe676e4482929" providerId="LiveId" clId="{290666DF-392B-43F8-917E-EE70542A884C}" dt="2020-02-18T18:55:18.314" v="427" actId="1076"/>
          <ac:picMkLst>
            <pc:docMk/>
            <pc:sldMk cId="1061594109" sldId="510"/>
            <ac:picMk id="6" creationId="{376F6265-B986-4BA1-AD28-E3D1360B99A2}"/>
          </ac:picMkLst>
        </pc:picChg>
        <pc:picChg chg="mod">
          <ac:chgData name="Max Benson" userId="101fe676e4482929" providerId="LiveId" clId="{290666DF-392B-43F8-917E-EE70542A884C}" dt="2020-02-18T18:54:27.810" v="416" actId="1076"/>
          <ac:picMkLst>
            <pc:docMk/>
            <pc:sldMk cId="1061594109" sldId="510"/>
            <ac:picMk id="8" creationId="{206D5253-EFE4-4B3A-A29C-2C509A23AA9C}"/>
          </ac:picMkLst>
        </pc:picChg>
      </pc:sldChg>
      <pc:sldChg chg="modSp">
        <pc:chgData name="Max Benson" userId="101fe676e4482929" providerId="LiveId" clId="{290666DF-392B-43F8-917E-EE70542A884C}" dt="2020-02-18T18:57:44.612" v="444" actId="6549"/>
        <pc:sldMkLst>
          <pc:docMk/>
          <pc:sldMk cId="1398407696" sldId="511"/>
        </pc:sldMkLst>
        <pc:spChg chg="mod">
          <ac:chgData name="Max Benson" userId="101fe676e4482929" providerId="LiveId" clId="{290666DF-392B-43F8-917E-EE70542A884C}" dt="2020-02-18T18:57:44.612" v="444" actId="6549"/>
          <ac:spMkLst>
            <pc:docMk/>
            <pc:sldMk cId="1398407696" sldId="511"/>
            <ac:spMk id="7" creationId="{0CE06920-C173-46F4-AC18-4E3865924AC2}"/>
          </ac:spMkLst>
        </pc:spChg>
      </pc:sldChg>
      <pc:sldChg chg="addSp delSp modSp add">
        <pc:chgData name="Max Benson" userId="101fe676e4482929" providerId="LiveId" clId="{290666DF-392B-43F8-917E-EE70542A884C}" dt="2020-02-18T19:36:13.951" v="890" actId="1076"/>
        <pc:sldMkLst>
          <pc:docMk/>
          <pc:sldMk cId="1803389266" sldId="515"/>
        </pc:sldMkLst>
        <pc:spChg chg="mod">
          <ac:chgData name="Max Benson" userId="101fe676e4482929" providerId="LiveId" clId="{290666DF-392B-43F8-917E-EE70542A884C}" dt="2020-02-18T19:31:04.488" v="796" actId="20577"/>
          <ac:spMkLst>
            <pc:docMk/>
            <pc:sldMk cId="1803389266" sldId="515"/>
            <ac:spMk id="3" creationId="{FD4CB5FE-8E3B-F047-A139-407A0FF4CFD3}"/>
          </ac:spMkLst>
        </pc:spChg>
        <pc:spChg chg="del">
          <ac:chgData name="Max Benson" userId="101fe676e4482929" providerId="LiveId" clId="{290666DF-392B-43F8-917E-EE70542A884C}" dt="2020-02-18T19:31:12.600" v="798" actId="478"/>
          <ac:spMkLst>
            <pc:docMk/>
            <pc:sldMk cId="1803389266" sldId="515"/>
            <ac:spMk id="7" creationId="{A713A5E5-76FA-447E-80E0-5B88495590C6}"/>
          </ac:spMkLst>
        </pc:spChg>
        <pc:picChg chg="del">
          <ac:chgData name="Max Benson" userId="101fe676e4482929" providerId="LiveId" clId="{290666DF-392B-43F8-917E-EE70542A884C}" dt="2020-02-18T19:31:10.298" v="797" actId="478"/>
          <ac:picMkLst>
            <pc:docMk/>
            <pc:sldMk cId="1803389266" sldId="515"/>
            <ac:picMk id="4" creationId="{6861BC94-BE5B-4F35-92F1-14B741B387FD}"/>
          </ac:picMkLst>
        </pc:picChg>
        <pc:picChg chg="del">
          <ac:chgData name="Max Benson" userId="101fe676e4482929" providerId="LiveId" clId="{290666DF-392B-43F8-917E-EE70542A884C}" dt="2020-02-18T19:31:16.464" v="800" actId="478"/>
          <ac:picMkLst>
            <pc:docMk/>
            <pc:sldMk cId="1803389266" sldId="515"/>
            <ac:picMk id="5" creationId="{8F70CECF-4656-4AEC-8861-05E8C0506BDA}"/>
          </ac:picMkLst>
        </pc:picChg>
        <pc:picChg chg="add del mod">
          <ac:chgData name="Max Benson" userId="101fe676e4482929" providerId="LiveId" clId="{290666DF-392B-43F8-917E-EE70542A884C}" dt="2020-02-18T19:33:16.325" v="884"/>
          <ac:picMkLst>
            <pc:docMk/>
            <pc:sldMk cId="1803389266" sldId="515"/>
            <ac:picMk id="6" creationId="{003341B0-8A0C-4F91-BC6D-FF1A606B350F}"/>
          </ac:picMkLst>
        </pc:picChg>
        <pc:picChg chg="add mod">
          <ac:chgData name="Max Benson" userId="101fe676e4482929" providerId="LiveId" clId="{290666DF-392B-43F8-917E-EE70542A884C}" dt="2020-02-18T19:36:13.951" v="890" actId="1076"/>
          <ac:picMkLst>
            <pc:docMk/>
            <pc:sldMk cId="1803389266" sldId="515"/>
            <ac:picMk id="8" creationId="{5269EDB4-5A8E-4E37-8912-485C474AD56A}"/>
          </ac:picMkLst>
        </pc:picChg>
        <pc:cxnChg chg="del">
          <ac:chgData name="Max Benson" userId="101fe676e4482929" providerId="LiveId" clId="{290666DF-392B-43F8-917E-EE70542A884C}" dt="2020-02-18T19:31:14.882" v="799" actId="478"/>
          <ac:cxnSpMkLst>
            <pc:docMk/>
            <pc:sldMk cId="1803389266" sldId="515"/>
            <ac:cxnSpMk id="11" creationId="{A19CECBE-1257-4610-ABED-8B6DFB063F1C}"/>
          </ac:cxnSpMkLst>
        </pc:cxnChg>
      </pc:sldChg>
      <pc:sldChg chg="addSp delSp modSp add">
        <pc:chgData name="Max Benson" userId="101fe676e4482929" providerId="LiveId" clId="{290666DF-392B-43F8-917E-EE70542A884C}" dt="2020-02-18T19:48:44.717" v="1020" actId="14100"/>
        <pc:sldMkLst>
          <pc:docMk/>
          <pc:sldMk cId="1248221271" sldId="516"/>
        </pc:sldMkLst>
        <pc:spChg chg="mod">
          <ac:chgData name="Max Benson" userId="101fe676e4482929" providerId="LiveId" clId="{290666DF-392B-43F8-917E-EE70542A884C}" dt="2020-02-18T19:46:21.694" v="974" actId="20577"/>
          <ac:spMkLst>
            <pc:docMk/>
            <pc:sldMk cId="1248221271" sldId="516"/>
            <ac:spMk id="3" creationId="{FD4CB5FE-8E3B-F047-A139-407A0FF4CFD3}"/>
          </ac:spMkLst>
        </pc:spChg>
        <pc:spChg chg="add del mod">
          <ac:chgData name="Max Benson" userId="101fe676e4482929" providerId="LiveId" clId="{290666DF-392B-43F8-917E-EE70542A884C}" dt="2020-02-18T19:46:31.855" v="975" actId="478"/>
          <ac:spMkLst>
            <pc:docMk/>
            <pc:sldMk cId="1248221271" sldId="516"/>
            <ac:spMk id="7" creationId="{2C21EFE5-4BFE-4147-9FE5-D44FBC89E72B}"/>
          </ac:spMkLst>
        </pc:spChg>
        <pc:picChg chg="add mod">
          <ac:chgData name="Max Benson" userId="101fe676e4482929" providerId="LiveId" clId="{290666DF-392B-43F8-917E-EE70542A884C}" dt="2020-02-18T19:48:44.717" v="1020" actId="14100"/>
          <ac:picMkLst>
            <pc:docMk/>
            <pc:sldMk cId="1248221271" sldId="516"/>
            <ac:picMk id="4" creationId="{B175CAB3-9568-48D3-A4A1-46A0DB74B382}"/>
          </ac:picMkLst>
        </pc:picChg>
        <pc:picChg chg="del">
          <ac:chgData name="Max Benson" userId="101fe676e4482929" providerId="LiveId" clId="{290666DF-392B-43F8-917E-EE70542A884C}" dt="2020-02-18T19:35:53.683" v="887" actId="478"/>
          <ac:picMkLst>
            <pc:docMk/>
            <pc:sldMk cId="1248221271" sldId="516"/>
            <ac:picMk id="6" creationId="{003341B0-8A0C-4F91-BC6D-FF1A606B350F}"/>
          </ac:picMkLst>
        </pc:picChg>
      </pc:sldChg>
      <pc:sldChg chg="addSp delSp modSp add">
        <pc:chgData name="Max Benson" userId="101fe676e4482929" providerId="LiveId" clId="{290666DF-392B-43F8-917E-EE70542A884C}" dt="2020-02-18T19:48:31.138" v="1019" actId="1076"/>
        <pc:sldMkLst>
          <pc:docMk/>
          <pc:sldMk cId="2483063173" sldId="517"/>
        </pc:sldMkLst>
        <pc:spChg chg="mod">
          <ac:chgData name="Max Benson" userId="101fe676e4482929" providerId="LiveId" clId="{290666DF-392B-43F8-917E-EE70542A884C}" dt="2020-02-18T19:47:12.434" v="1013" actId="20577"/>
          <ac:spMkLst>
            <pc:docMk/>
            <pc:sldMk cId="2483063173" sldId="517"/>
            <ac:spMk id="3" creationId="{FD4CB5FE-8E3B-F047-A139-407A0FF4CFD3}"/>
          </ac:spMkLst>
        </pc:spChg>
        <pc:picChg chg="del">
          <ac:chgData name="Max Benson" userId="101fe676e4482929" providerId="LiveId" clId="{290666DF-392B-43F8-917E-EE70542A884C}" dt="2020-02-18T19:48:10.151" v="1014" actId="478"/>
          <ac:picMkLst>
            <pc:docMk/>
            <pc:sldMk cId="2483063173" sldId="517"/>
            <ac:picMk id="4" creationId="{B175CAB3-9568-48D3-A4A1-46A0DB74B382}"/>
          </ac:picMkLst>
        </pc:picChg>
        <pc:picChg chg="add mod">
          <ac:chgData name="Max Benson" userId="101fe676e4482929" providerId="LiveId" clId="{290666DF-392B-43F8-917E-EE70542A884C}" dt="2020-02-18T19:48:31.138" v="1019" actId="1076"/>
          <ac:picMkLst>
            <pc:docMk/>
            <pc:sldMk cId="2483063173" sldId="517"/>
            <ac:picMk id="5" creationId="{CD5DB440-93A8-404B-A761-3E79E2FD44D6}"/>
          </ac:picMkLst>
        </pc:picChg>
      </pc:sldChg>
      <pc:sldChg chg="addSp delSp modSp add">
        <pc:chgData name="Max Benson" userId="101fe676e4482929" providerId="LiveId" clId="{290666DF-392B-43F8-917E-EE70542A884C}" dt="2020-02-18T20:44:57.176" v="1597" actId="20577"/>
        <pc:sldMkLst>
          <pc:docMk/>
          <pc:sldMk cId="2743307618" sldId="518"/>
        </pc:sldMkLst>
        <pc:spChg chg="mod">
          <ac:chgData name="Max Benson" userId="101fe676e4482929" providerId="LiveId" clId="{290666DF-392B-43F8-917E-EE70542A884C}" dt="2020-02-18T19:59:47.668" v="1454" actId="20577"/>
          <ac:spMkLst>
            <pc:docMk/>
            <pc:sldMk cId="2743307618" sldId="518"/>
            <ac:spMk id="3" creationId="{FD4CB5FE-8E3B-F047-A139-407A0FF4CFD3}"/>
          </ac:spMkLst>
        </pc:spChg>
        <pc:spChg chg="mod">
          <ac:chgData name="Max Benson" userId="101fe676e4482929" providerId="LiveId" clId="{290666DF-392B-43F8-917E-EE70542A884C}" dt="2020-02-18T20:44:57.176" v="1597" actId="20577"/>
          <ac:spMkLst>
            <pc:docMk/>
            <pc:sldMk cId="2743307618" sldId="518"/>
            <ac:spMk id="6" creationId="{AD86B104-84CA-42CE-9D70-A6CED58FF873}"/>
          </ac:spMkLst>
        </pc:spChg>
        <pc:picChg chg="del">
          <ac:chgData name="Max Benson" userId="101fe676e4482929" providerId="LiveId" clId="{290666DF-392B-43F8-917E-EE70542A884C}" dt="2020-02-18T19:53:16.619" v="1081" actId="478"/>
          <ac:picMkLst>
            <pc:docMk/>
            <pc:sldMk cId="2743307618" sldId="518"/>
            <ac:picMk id="4" creationId="{AB26F496-8EEA-445A-8E27-5588EEFD45C2}"/>
          </ac:picMkLst>
        </pc:picChg>
        <pc:picChg chg="del">
          <ac:chgData name="Max Benson" userId="101fe676e4482929" providerId="LiveId" clId="{290666DF-392B-43F8-917E-EE70542A884C}" dt="2020-02-18T19:54:17.883" v="1083" actId="478"/>
          <ac:picMkLst>
            <pc:docMk/>
            <pc:sldMk cId="2743307618" sldId="518"/>
            <ac:picMk id="5" creationId="{700770E4-C0BF-4A11-8673-C48C732D1956}"/>
          </ac:picMkLst>
        </pc:picChg>
        <pc:picChg chg="add mod">
          <ac:chgData name="Max Benson" userId="101fe676e4482929" providerId="LiveId" clId="{290666DF-392B-43F8-917E-EE70542A884C}" dt="2020-02-18T19:57:44.663" v="1327" actId="1076"/>
          <ac:picMkLst>
            <pc:docMk/>
            <pc:sldMk cId="2743307618" sldId="518"/>
            <ac:picMk id="7" creationId="{F2F4A189-4689-4921-97D6-2A34699F6DA7}"/>
          </ac:picMkLst>
        </pc:picChg>
        <pc:picChg chg="add mod">
          <ac:chgData name="Max Benson" userId="101fe676e4482929" providerId="LiveId" clId="{290666DF-392B-43F8-917E-EE70542A884C}" dt="2020-02-18T19:57:47.984" v="1328" actId="14100"/>
          <ac:picMkLst>
            <pc:docMk/>
            <pc:sldMk cId="2743307618" sldId="518"/>
            <ac:picMk id="8" creationId="{5522204C-B752-4CB8-A20E-0A2FBC1DC031}"/>
          </ac:picMkLst>
        </pc:picChg>
        <pc:picChg chg="add mod">
          <ac:chgData name="Max Benson" userId="101fe676e4482929" providerId="LiveId" clId="{290666DF-392B-43F8-917E-EE70542A884C}" dt="2020-02-18T19:57:50.879" v="1329" actId="14100"/>
          <ac:picMkLst>
            <pc:docMk/>
            <pc:sldMk cId="2743307618" sldId="518"/>
            <ac:picMk id="9" creationId="{3CC1C951-55AC-4EFF-9DBF-864E5288498A}"/>
          </ac:picMkLst>
        </pc:picChg>
        <pc:picChg chg="add mod">
          <ac:chgData name="Max Benson" userId="101fe676e4482929" providerId="LiveId" clId="{290666DF-392B-43F8-917E-EE70542A884C}" dt="2020-02-18T19:59:52.279" v="1455" actId="14100"/>
          <ac:picMkLst>
            <pc:docMk/>
            <pc:sldMk cId="2743307618" sldId="518"/>
            <ac:picMk id="10" creationId="{FDCB9736-D7F4-405F-8C69-5FB3A5B833A7}"/>
          </ac:picMkLst>
        </pc:picChg>
      </pc:sldChg>
      <pc:sldChg chg="addSp delSp modSp add">
        <pc:chgData name="Max Benson" userId="101fe676e4482929" providerId="LiveId" clId="{290666DF-392B-43F8-917E-EE70542A884C}" dt="2020-02-18T21:06:15.119" v="1914" actId="14100"/>
        <pc:sldMkLst>
          <pc:docMk/>
          <pc:sldMk cId="726161912" sldId="519"/>
        </pc:sldMkLst>
        <pc:spChg chg="mod">
          <ac:chgData name="Max Benson" userId="101fe676e4482929" providerId="LiveId" clId="{290666DF-392B-43F8-917E-EE70542A884C}" dt="2020-02-18T20:58:18.573" v="1599" actId="20577"/>
          <ac:spMkLst>
            <pc:docMk/>
            <pc:sldMk cId="726161912" sldId="519"/>
            <ac:spMk id="3" creationId="{FD4CB5FE-8E3B-F047-A139-407A0FF4CFD3}"/>
          </ac:spMkLst>
        </pc:spChg>
        <pc:spChg chg="mod">
          <ac:chgData name="Max Benson" userId="101fe676e4482929" providerId="LiveId" clId="{290666DF-392B-43F8-917E-EE70542A884C}" dt="2020-02-18T21:04:00.479" v="1904" actId="20577"/>
          <ac:spMkLst>
            <pc:docMk/>
            <pc:sldMk cId="726161912" sldId="519"/>
            <ac:spMk id="6" creationId="{AD86B104-84CA-42CE-9D70-A6CED58FF873}"/>
          </ac:spMkLst>
        </pc:spChg>
        <pc:picChg chg="add mod">
          <ac:chgData name="Max Benson" userId="101fe676e4482929" providerId="LiveId" clId="{290666DF-392B-43F8-917E-EE70542A884C}" dt="2020-02-18T20:59:51.578" v="1602" actId="1076"/>
          <ac:picMkLst>
            <pc:docMk/>
            <pc:sldMk cId="726161912" sldId="519"/>
            <ac:picMk id="4" creationId="{136F53A0-7792-49C9-94C1-5EDE32CC695A}"/>
          </ac:picMkLst>
        </pc:picChg>
        <pc:picChg chg="add mod">
          <ac:chgData name="Max Benson" userId="101fe676e4482929" providerId="LiveId" clId="{290666DF-392B-43F8-917E-EE70542A884C}" dt="2020-02-18T21:02:59.701" v="1845" actId="14100"/>
          <ac:picMkLst>
            <pc:docMk/>
            <pc:sldMk cId="726161912" sldId="519"/>
            <ac:picMk id="5" creationId="{F3487BAA-42AE-45FB-9ACE-5179C4DA8F55}"/>
          </ac:picMkLst>
        </pc:picChg>
        <pc:picChg chg="del">
          <ac:chgData name="Max Benson" userId="101fe676e4482929" providerId="LiveId" clId="{290666DF-392B-43F8-917E-EE70542A884C}" dt="2020-02-18T21:01:43.117" v="1756" actId="478"/>
          <ac:picMkLst>
            <pc:docMk/>
            <pc:sldMk cId="726161912" sldId="519"/>
            <ac:picMk id="7" creationId="{F2F4A189-4689-4921-97D6-2A34699F6DA7}"/>
          </ac:picMkLst>
        </pc:picChg>
        <pc:picChg chg="del">
          <ac:chgData name="Max Benson" userId="101fe676e4482929" providerId="LiveId" clId="{290666DF-392B-43F8-917E-EE70542A884C}" dt="2020-02-18T21:03:28.230" v="1847" actId="478"/>
          <ac:picMkLst>
            <pc:docMk/>
            <pc:sldMk cId="726161912" sldId="519"/>
            <ac:picMk id="8" creationId="{5522204C-B752-4CB8-A20E-0A2FBC1DC031}"/>
          </ac:picMkLst>
        </pc:picChg>
        <pc:picChg chg="del">
          <ac:chgData name="Max Benson" userId="101fe676e4482929" providerId="LiveId" clId="{290666DF-392B-43F8-917E-EE70542A884C}" dt="2020-02-18T21:03:02.999" v="1846" actId="478"/>
          <ac:picMkLst>
            <pc:docMk/>
            <pc:sldMk cId="726161912" sldId="519"/>
            <ac:picMk id="9" creationId="{3CC1C951-55AC-4EFF-9DBF-864E5288498A}"/>
          </ac:picMkLst>
        </pc:picChg>
        <pc:picChg chg="del">
          <ac:chgData name="Max Benson" userId="101fe676e4482929" providerId="LiveId" clId="{290666DF-392B-43F8-917E-EE70542A884C}" dt="2020-02-18T20:59:44.985" v="1600" actId="478"/>
          <ac:picMkLst>
            <pc:docMk/>
            <pc:sldMk cId="726161912" sldId="519"/>
            <ac:picMk id="10" creationId="{FDCB9736-D7F4-405F-8C69-5FB3A5B833A7}"/>
          </ac:picMkLst>
        </pc:picChg>
        <pc:picChg chg="add mod">
          <ac:chgData name="Max Benson" userId="101fe676e4482929" providerId="LiveId" clId="{290666DF-392B-43F8-917E-EE70542A884C}" dt="2020-02-18T21:03:36.274" v="1851" actId="14100"/>
          <ac:picMkLst>
            <pc:docMk/>
            <pc:sldMk cId="726161912" sldId="519"/>
            <ac:picMk id="11" creationId="{444FE64F-2C13-4083-BAA9-B96354F07DD5}"/>
          </ac:picMkLst>
        </pc:picChg>
        <pc:picChg chg="add del mod">
          <ac:chgData name="Max Benson" userId="101fe676e4482929" providerId="LiveId" clId="{290666DF-392B-43F8-917E-EE70542A884C}" dt="2020-02-18T21:05:55.632" v="1910" actId="478"/>
          <ac:picMkLst>
            <pc:docMk/>
            <pc:sldMk cId="726161912" sldId="519"/>
            <ac:picMk id="12" creationId="{F52CABFD-A21D-480D-968B-F92ADFDFAF39}"/>
          </ac:picMkLst>
        </pc:picChg>
        <pc:picChg chg="add mod">
          <ac:chgData name="Max Benson" userId="101fe676e4482929" providerId="LiveId" clId="{290666DF-392B-43F8-917E-EE70542A884C}" dt="2020-02-18T21:06:15.119" v="1914" actId="14100"/>
          <ac:picMkLst>
            <pc:docMk/>
            <pc:sldMk cId="726161912" sldId="519"/>
            <ac:picMk id="13" creationId="{A3B94A8F-F674-4DBC-A784-76E0FD862119}"/>
          </ac:picMkLst>
        </pc:picChg>
      </pc:sldChg>
    </pc:docChg>
  </pc:docChgLst>
  <pc:docChgLst>
    <pc:chgData name="Max Benson" userId="101fe676e4482929" providerId="LiveId" clId="{FDE822DE-993B-4018-8F2C-0899519A27BE}"/>
    <pc:docChg chg="undo custSel addSld delSld modSld sldOrd modSection">
      <pc:chgData name="Max Benson" userId="101fe676e4482929" providerId="LiveId" clId="{FDE822DE-993B-4018-8F2C-0899519A27BE}" dt="2020-02-17T05:11:12.499" v="10046" actId="20577"/>
      <pc:docMkLst>
        <pc:docMk/>
      </pc:docMkLst>
      <pc:sldChg chg="modSp">
        <pc:chgData name="Max Benson" userId="101fe676e4482929" providerId="LiveId" clId="{FDE822DE-993B-4018-8F2C-0899519A27BE}" dt="2020-02-17T01:47:56.855" v="0" actId="20577"/>
        <pc:sldMkLst>
          <pc:docMk/>
          <pc:sldMk cId="3485456467" sldId="256"/>
        </pc:sldMkLst>
        <pc:spChg chg="mod">
          <ac:chgData name="Max Benson" userId="101fe676e4482929" providerId="LiveId" clId="{FDE822DE-993B-4018-8F2C-0899519A27BE}" dt="2020-02-17T01:47:56.855" v="0" actId="20577"/>
          <ac:spMkLst>
            <pc:docMk/>
            <pc:sldMk cId="3485456467" sldId="256"/>
            <ac:spMk id="2" creationId="{00000000-0000-0000-0000-000000000000}"/>
          </ac:spMkLst>
        </pc:spChg>
      </pc:sldChg>
      <pc:sldChg chg="modSp">
        <pc:chgData name="Max Benson" userId="101fe676e4482929" providerId="LiveId" clId="{FDE822DE-993B-4018-8F2C-0899519A27BE}" dt="2020-02-17T05:11:12.499" v="10046" actId="20577"/>
        <pc:sldMkLst>
          <pc:docMk/>
          <pc:sldMk cId="1557303485" sldId="449"/>
        </pc:sldMkLst>
        <pc:spChg chg="mod">
          <ac:chgData name="Max Benson" userId="101fe676e4482929" providerId="LiveId" clId="{FDE822DE-993B-4018-8F2C-0899519A27BE}" dt="2020-02-17T05:10:48.795" v="10027" actId="20577"/>
          <ac:spMkLst>
            <pc:docMk/>
            <pc:sldMk cId="1557303485" sldId="449"/>
            <ac:spMk id="2" creationId="{00000000-0000-0000-0000-000000000000}"/>
          </ac:spMkLst>
        </pc:spChg>
        <pc:spChg chg="mod">
          <ac:chgData name="Max Benson" userId="101fe676e4482929" providerId="LiveId" clId="{FDE822DE-993B-4018-8F2C-0899519A27BE}" dt="2020-02-17T05:11:12.499" v="10046" actId="20577"/>
          <ac:spMkLst>
            <pc:docMk/>
            <pc:sldMk cId="1557303485" sldId="449"/>
            <ac:spMk id="7" creationId="{69DEB2C1-E163-4F4E-9483-11FA1EA66818}"/>
          </ac:spMkLst>
        </pc:spChg>
      </pc:sldChg>
      <pc:sldChg chg="modSp">
        <pc:chgData name="Max Benson" userId="101fe676e4482929" providerId="LiveId" clId="{FDE822DE-993B-4018-8F2C-0899519A27BE}" dt="2020-02-17T05:10:13.413" v="10019" actId="20577"/>
        <pc:sldMkLst>
          <pc:docMk/>
          <pc:sldMk cId="1464711664" sldId="451"/>
        </pc:sldMkLst>
        <pc:spChg chg="mod">
          <ac:chgData name="Max Benson" userId="101fe676e4482929" providerId="LiveId" clId="{FDE822DE-993B-4018-8F2C-0899519A27BE}" dt="2020-02-17T05:10:13.413" v="10019" actId="20577"/>
          <ac:spMkLst>
            <pc:docMk/>
            <pc:sldMk cId="1464711664" sldId="451"/>
            <ac:spMk id="2" creationId="{B854412B-6FB8-FA41-AB26-4499438897EA}"/>
          </ac:spMkLst>
        </pc:spChg>
      </pc:sldChg>
      <pc:sldChg chg="modSp">
        <pc:chgData name="Max Benson" userId="101fe676e4482929" providerId="LiveId" clId="{FDE822DE-993B-4018-8F2C-0899519A27BE}" dt="2020-02-17T05:10:40.728" v="10025" actId="20577"/>
        <pc:sldMkLst>
          <pc:docMk/>
          <pc:sldMk cId="1069505261" sldId="460"/>
        </pc:sldMkLst>
        <pc:spChg chg="mod">
          <ac:chgData name="Max Benson" userId="101fe676e4482929" providerId="LiveId" clId="{FDE822DE-993B-4018-8F2C-0899519A27BE}" dt="2020-02-17T05:10:40.728" v="10025" actId="20577"/>
          <ac:spMkLst>
            <pc:docMk/>
            <pc:sldMk cId="1069505261" sldId="460"/>
            <ac:spMk id="2" creationId="{B854412B-6FB8-FA41-AB26-4499438897EA}"/>
          </ac:spMkLst>
        </pc:spChg>
      </pc:sldChg>
      <pc:sldChg chg="modSp">
        <pc:chgData name="Max Benson" userId="101fe676e4482929" providerId="LiveId" clId="{FDE822DE-993B-4018-8F2C-0899519A27BE}" dt="2020-02-17T05:10:45.004" v="10026" actId="20577"/>
        <pc:sldMkLst>
          <pc:docMk/>
          <pc:sldMk cId="2208831111" sldId="461"/>
        </pc:sldMkLst>
        <pc:spChg chg="mod">
          <ac:chgData name="Max Benson" userId="101fe676e4482929" providerId="LiveId" clId="{FDE822DE-993B-4018-8F2C-0899519A27BE}" dt="2020-02-17T05:10:45.004" v="10026" actId="20577"/>
          <ac:spMkLst>
            <pc:docMk/>
            <pc:sldMk cId="2208831111" sldId="461"/>
            <ac:spMk id="2" creationId="{B854412B-6FB8-FA41-AB26-4499438897EA}"/>
          </ac:spMkLst>
        </pc:spChg>
      </pc:sldChg>
      <pc:sldChg chg="modSp">
        <pc:chgData name="Max Benson" userId="101fe676e4482929" providerId="LiveId" clId="{FDE822DE-993B-4018-8F2C-0899519A27BE}" dt="2020-02-17T05:10:07.122" v="10018" actId="20577"/>
        <pc:sldMkLst>
          <pc:docMk/>
          <pc:sldMk cId="2419755570" sldId="470"/>
        </pc:sldMkLst>
        <pc:spChg chg="mod">
          <ac:chgData name="Max Benson" userId="101fe676e4482929" providerId="LiveId" clId="{FDE822DE-993B-4018-8F2C-0899519A27BE}" dt="2020-02-17T05:10:07.122" v="10018" actId="20577"/>
          <ac:spMkLst>
            <pc:docMk/>
            <pc:sldMk cId="2419755570" sldId="470"/>
            <ac:spMk id="2" creationId="{B854412B-6FB8-FA41-AB26-4499438897EA}"/>
          </ac:spMkLst>
        </pc:spChg>
      </pc:sldChg>
      <pc:sldChg chg="modSp">
        <pc:chgData name="Max Benson" userId="101fe676e4482929" providerId="LiveId" clId="{FDE822DE-993B-4018-8F2C-0899519A27BE}" dt="2020-02-17T05:10:16.686" v="10020" actId="20577"/>
        <pc:sldMkLst>
          <pc:docMk/>
          <pc:sldMk cId="3836228252" sldId="480"/>
        </pc:sldMkLst>
        <pc:spChg chg="mod">
          <ac:chgData name="Max Benson" userId="101fe676e4482929" providerId="LiveId" clId="{FDE822DE-993B-4018-8F2C-0899519A27BE}" dt="2020-02-17T05:10:16.686" v="10020" actId="20577"/>
          <ac:spMkLst>
            <pc:docMk/>
            <pc:sldMk cId="3836228252" sldId="480"/>
            <ac:spMk id="2" creationId="{B854412B-6FB8-FA41-AB26-4499438897EA}"/>
          </ac:spMkLst>
        </pc:spChg>
      </pc:sldChg>
      <pc:sldChg chg="addSp delSp modSp del delAnim">
        <pc:chgData name="Max Benson" userId="101fe676e4482929" providerId="LiveId" clId="{FDE822DE-993B-4018-8F2C-0899519A27BE}" dt="2020-02-17T05:08:43.446" v="9936" actId="47"/>
        <pc:sldMkLst>
          <pc:docMk/>
          <pc:sldMk cId="3122912468" sldId="489"/>
        </pc:sldMkLst>
        <pc:spChg chg="mod">
          <ac:chgData name="Max Benson" userId="101fe676e4482929" providerId="LiveId" clId="{FDE822DE-993B-4018-8F2C-0899519A27BE}" dt="2020-02-17T01:48:09.270" v="9" actId="20577"/>
          <ac:spMkLst>
            <pc:docMk/>
            <pc:sldMk cId="3122912468" sldId="489"/>
            <ac:spMk id="2" creationId="{B854412B-6FB8-FA41-AB26-4499438897EA}"/>
          </ac:spMkLst>
        </pc:spChg>
        <pc:spChg chg="mod">
          <ac:chgData name="Max Benson" userId="101fe676e4482929" providerId="LiveId" clId="{FDE822DE-993B-4018-8F2C-0899519A27BE}" dt="2020-02-17T03:55:01.309" v="5384" actId="1076"/>
          <ac:spMkLst>
            <pc:docMk/>
            <pc:sldMk cId="3122912468" sldId="489"/>
            <ac:spMk id="7" creationId="{0CE06920-C173-46F4-AC18-4E3865924AC2}"/>
          </ac:spMkLst>
        </pc:spChg>
        <pc:spChg chg="del">
          <ac:chgData name="Max Benson" userId="101fe676e4482929" providerId="LiveId" clId="{FDE822DE-993B-4018-8F2C-0899519A27BE}" dt="2020-02-17T01:48:22.899" v="12" actId="478"/>
          <ac:spMkLst>
            <pc:docMk/>
            <pc:sldMk cId="3122912468" sldId="489"/>
            <ac:spMk id="15" creationId="{00D693EF-488E-4767-8F67-8300AD6C4779}"/>
          </ac:spMkLst>
        </pc:spChg>
        <pc:spChg chg="del">
          <ac:chgData name="Max Benson" userId="101fe676e4482929" providerId="LiveId" clId="{FDE822DE-993B-4018-8F2C-0899519A27BE}" dt="2020-02-17T01:48:19.683" v="11" actId="478"/>
          <ac:spMkLst>
            <pc:docMk/>
            <pc:sldMk cId="3122912468" sldId="489"/>
            <ac:spMk id="16" creationId="{FA79372B-28C3-482D-ACF0-768415E3DA27}"/>
          </ac:spMkLst>
        </pc:spChg>
        <pc:spChg chg="del">
          <ac:chgData name="Max Benson" userId="101fe676e4482929" providerId="LiveId" clId="{FDE822DE-993B-4018-8F2C-0899519A27BE}" dt="2020-02-17T01:48:24.245" v="13" actId="478"/>
          <ac:spMkLst>
            <pc:docMk/>
            <pc:sldMk cId="3122912468" sldId="489"/>
            <ac:spMk id="17" creationId="{3EAB9EAA-46EE-4685-991C-BCA0BFDA04B4}"/>
          </ac:spMkLst>
        </pc:spChg>
        <pc:picChg chg="del">
          <ac:chgData name="Max Benson" userId="101fe676e4482929" providerId="LiveId" clId="{FDE822DE-993B-4018-8F2C-0899519A27BE}" dt="2020-02-17T01:48:17.039" v="10" actId="478"/>
          <ac:picMkLst>
            <pc:docMk/>
            <pc:sldMk cId="3122912468" sldId="489"/>
            <ac:picMk id="9" creationId="{E011F49F-6807-44E7-8D18-B03AFDF9B85B}"/>
          </ac:picMkLst>
        </pc:picChg>
        <pc:picChg chg="add mod">
          <ac:chgData name="Max Benson" userId="101fe676e4482929" providerId="LiveId" clId="{FDE822DE-993B-4018-8F2C-0899519A27BE}" dt="2020-02-17T01:50:20.220" v="15" actId="1076"/>
          <ac:picMkLst>
            <pc:docMk/>
            <pc:sldMk cId="3122912468" sldId="489"/>
            <ac:picMk id="1026" creationId="{70E0D082-687C-4770-9952-D8D011A98DE2}"/>
          </ac:picMkLst>
        </pc:picChg>
      </pc:sldChg>
      <pc:sldChg chg="del">
        <pc:chgData name="Max Benson" userId="101fe676e4482929" providerId="LiveId" clId="{FDE822DE-993B-4018-8F2C-0899519A27BE}" dt="2020-02-17T05:08:46.336" v="9939" actId="47"/>
        <pc:sldMkLst>
          <pc:docMk/>
          <pc:sldMk cId="1050595777" sldId="494"/>
        </pc:sldMkLst>
      </pc:sldChg>
      <pc:sldChg chg="del">
        <pc:chgData name="Max Benson" userId="101fe676e4482929" providerId="LiveId" clId="{FDE822DE-993B-4018-8F2C-0899519A27BE}" dt="2020-02-17T05:08:45.837" v="9938" actId="47"/>
        <pc:sldMkLst>
          <pc:docMk/>
          <pc:sldMk cId="2216303350" sldId="495"/>
        </pc:sldMkLst>
      </pc:sldChg>
      <pc:sldChg chg="del">
        <pc:chgData name="Max Benson" userId="101fe676e4482929" providerId="LiveId" clId="{FDE822DE-993B-4018-8F2C-0899519A27BE}" dt="2020-02-17T05:08:45.282" v="9937" actId="47"/>
        <pc:sldMkLst>
          <pc:docMk/>
          <pc:sldMk cId="1262623397" sldId="496"/>
        </pc:sldMkLst>
      </pc:sldChg>
      <pc:sldChg chg="del">
        <pc:chgData name="Max Benson" userId="101fe676e4482929" providerId="LiveId" clId="{FDE822DE-993B-4018-8F2C-0899519A27BE}" dt="2020-02-17T05:08:46.824" v="9940" actId="47"/>
        <pc:sldMkLst>
          <pc:docMk/>
          <pc:sldMk cId="182994285" sldId="497"/>
        </pc:sldMkLst>
      </pc:sldChg>
      <pc:sldChg chg="modSp add del modAnim">
        <pc:chgData name="Max Benson" userId="101fe676e4482929" providerId="LiveId" clId="{FDE822DE-993B-4018-8F2C-0899519A27BE}" dt="2020-02-17T05:09:57.918" v="10017" actId="6549"/>
        <pc:sldMkLst>
          <pc:docMk/>
          <pc:sldMk cId="289020607" sldId="498"/>
        </pc:sldMkLst>
        <pc:spChg chg="mod">
          <ac:chgData name="Max Benson" userId="101fe676e4482929" providerId="LiveId" clId="{FDE822DE-993B-4018-8F2C-0899519A27BE}" dt="2020-02-17T05:09:49.708" v="10016" actId="20577"/>
          <ac:spMkLst>
            <pc:docMk/>
            <pc:sldMk cId="289020607" sldId="498"/>
            <ac:spMk id="2" creationId="{B854412B-6FB8-FA41-AB26-4499438897EA}"/>
          </ac:spMkLst>
        </pc:spChg>
        <pc:spChg chg="mod">
          <ac:chgData name="Max Benson" userId="101fe676e4482929" providerId="LiveId" clId="{FDE822DE-993B-4018-8F2C-0899519A27BE}" dt="2020-02-17T05:09:57.918" v="10017" actId="6549"/>
          <ac:spMkLst>
            <pc:docMk/>
            <pc:sldMk cId="289020607" sldId="498"/>
            <ac:spMk id="7" creationId="{0CE06920-C173-46F4-AC18-4E3865924AC2}"/>
          </ac:spMkLst>
        </pc:spChg>
      </pc:sldChg>
      <pc:sldChg chg="modSp">
        <pc:chgData name="Max Benson" userId="101fe676e4482929" providerId="LiveId" clId="{FDE822DE-993B-4018-8F2C-0899519A27BE}" dt="2020-02-17T05:10:20.610" v="10021" actId="20577"/>
        <pc:sldMkLst>
          <pc:docMk/>
          <pc:sldMk cId="4255043939" sldId="499"/>
        </pc:sldMkLst>
        <pc:spChg chg="mod">
          <ac:chgData name="Max Benson" userId="101fe676e4482929" providerId="LiveId" clId="{FDE822DE-993B-4018-8F2C-0899519A27BE}" dt="2020-02-17T05:10:20.610" v="10021" actId="20577"/>
          <ac:spMkLst>
            <pc:docMk/>
            <pc:sldMk cId="4255043939" sldId="499"/>
            <ac:spMk id="2" creationId="{B854412B-6FB8-FA41-AB26-4499438897EA}"/>
          </ac:spMkLst>
        </pc:spChg>
      </pc:sldChg>
      <pc:sldChg chg="modSp">
        <pc:chgData name="Max Benson" userId="101fe676e4482929" providerId="LiveId" clId="{FDE822DE-993B-4018-8F2C-0899519A27BE}" dt="2020-02-17T05:10:28.941" v="10022" actId="20577"/>
        <pc:sldMkLst>
          <pc:docMk/>
          <pc:sldMk cId="3825406876" sldId="500"/>
        </pc:sldMkLst>
        <pc:spChg chg="mod">
          <ac:chgData name="Max Benson" userId="101fe676e4482929" providerId="LiveId" clId="{FDE822DE-993B-4018-8F2C-0899519A27BE}" dt="2020-02-17T05:10:28.941" v="10022" actId="20577"/>
          <ac:spMkLst>
            <pc:docMk/>
            <pc:sldMk cId="3825406876" sldId="500"/>
            <ac:spMk id="2" creationId="{B854412B-6FB8-FA41-AB26-4499438897EA}"/>
          </ac:spMkLst>
        </pc:spChg>
      </pc:sldChg>
      <pc:sldChg chg="modSp">
        <pc:chgData name="Max Benson" userId="101fe676e4482929" providerId="LiveId" clId="{FDE822DE-993B-4018-8F2C-0899519A27BE}" dt="2020-02-17T05:10:32.101" v="10023" actId="20577"/>
        <pc:sldMkLst>
          <pc:docMk/>
          <pc:sldMk cId="3987549522" sldId="501"/>
        </pc:sldMkLst>
        <pc:spChg chg="mod">
          <ac:chgData name="Max Benson" userId="101fe676e4482929" providerId="LiveId" clId="{FDE822DE-993B-4018-8F2C-0899519A27BE}" dt="2020-02-17T05:10:32.101" v="10023" actId="20577"/>
          <ac:spMkLst>
            <pc:docMk/>
            <pc:sldMk cId="3987549522" sldId="501"/>
            <ac:spMk id="2" creationId="{B854412B-6FB8-FA41-AB26-4499438897EA}"/>
          </ac:spMkLst>
        </pc:spChg>
      </pc:sldChg>
      <pc:sldChg chg="modSp">
        <pc:chgData name="Max Benson" userId="101fe676e4482929" providerId="LiveId" clId="{FDE822DE-993B-4018-8F2C-0899519A27BE}" dt="2020-02-17T05:10:36.593" v="10024" actId="20577"/>
        <pc:sldMkLst>
          <pc:docMk/>
          <pc:sldMk cId="4215920916" sldId="502"/>
        </pc:sldMkLst>
        <pc:spChg chg="mod">
          <ac:chgData name="Max Benson" userId="101fe676e4482929" providerId="LiveId" clId="{FDE822DE-993B-4018-8F2C-0899519A27BE}" dt="2020-02-17T05:10:36.593" v="10024" actId="20577"/>
          <ac:spMkLst>
            <pc:docMk/>
            <pc:sldMk cId="4215920916" sldId="502"/>
            <ac:spMk id="2" creationId="{B854412B-6FB8-FA41-AB26-4499438897EA}"/>
          </ac:spMkLst>
        </pc:spChg>
      </pc:sldChg>
      <pc:sldChg chg="addSp delSp modSp add ord modAnim">
        <pc:chgData name="Max Benson" userId="101fe676e4482929" providerId="LiveId" clId="{FDE822DE-993B-4018-8F2C-0899519A27BE}" dt="2020-02-17T05:02:55.072" v="9836"/>
        <pc:sldMkLst>
          <pc:docMk/>
          <pc:sldMk cId="3572011140" sldId="503"/>
        </pc:sldMkLst>
        <pc:spChg chg="mod">
          <ac:chgData name="Max Benson" userId="101fe676e4482929" providerId="LiveId" clId="{FDE822DE-993B-4018-8F2C-0899519A27BE}" dt="2020-02-17T04:03:24.498" v="5925" actId="1076"/>
          <ac:spMkLst>
            <pc:docMk/>
            <pc:sldMk cId="3572011140" sldId="503"/>
            <ac:spMk id="2" creationId="{B854412B-6FB8-FA41-AB26-4499438897EA}"/>
          </ac:spMkLst>
        </pc:spChg>
        <pc:spChg chg="mod">
          <ac:chgData name="Max Benson" userId="101fe676e4482929" providerId="LiveId" clId="{FDE822DE-993B-4018-8F2C-0899519A27BE}" dt="2020-02-17T03:54:44.590" v="5383" actId="20577"/>
          <ac:spMkLst>
            <pc:docMk/>
            <pc:sldMk cId="3572011140" sldId="503"/>
            <ac:spMk id="7" creationId="{0CE06920-C173-46F4-AC18-4E3865924AC2}"/>
          </ac:spMkLst>
        </pc:spChg>
        <pc:picChg chg="add mod">
          <ac:chgData name="Max Benson" userId="101fe676e4482929" providerId="LiveId" clId="{FDE822DE-993B-4018-8F2C-0899519A27BE}" dt="2020-02-17T03:54:24.238" v="5363" actId="1076"/>
          <ac:picMkLst>
            <pc:docMk/>
            <pc:sldMk cId="3572011140" sldId="503"/>
            <ac:picMk id="6" creationId="{CCE8C031-116D-447E-8933-6199162EC50A}"/>
          </ac:picMkLst>
        </pc:picChg>
        <pc:picChg chg="del">
          <ac:chgData name="Max Benson" userId="101fe676e4482929" providerId="LiveId" clId="{FDE822DE-993B-4018-8F2C-0899519A27BE}" dt="2020-02-17T02:13:18.589" v="346" actId="478"/>
          <ac:picMkLst>
            <pc:docMk/>
            <pc:sldMk cId="3572011140" sldId="503"/>
            <ac:picMk id="1026" creationId="{70E0D082-687C-4770-9952-D8D011A98DE2}"/>
          </ac:picMkLst>
        </pc:picChg>
      </pc:sldChg>
      <pc:sldChg chg="addSp delSp modSp add del ord modAnim">
        <pc:chgData name="Max Benson" userId="101fe676e4482929" providerId="LiveId" clId="{FDE822DE-993B-4018-8F2C-0899519A27BE}" dt="2020-02-17T05:03:41.024" v="9842"/>
        <pc:sldMkLst>
          <pc:docMk/>
          <pc:sldMk cId="2967005279" sldId="504"/>
        </pc:sldMkLst>
        <pc:spChg chg="mod">
          <ac:chgData name="Max Benson" userId="101fe676e4482929" providerId="LiveId" clId="{FDE822DE-993B-4018-8F2C-0899519A27BE}" dt="2020-02-17T03:16:25.275" v="2368" actId="2711"/>
          <ac:spMkLst>
            <pc:docMk/>
            <pc:sldMk cId="2967005279" sldId="504"/>
            <ac:spMk id="2" creationId="{B854412B-6FB8-FA41-AB26-4499438897EA}"/>
          </ac:spMkLst>
        </pc:spChg>
        <pc:spChg chg="add mod">
          <ac:chgData name="Max Benson" userId="101fe676e4482929" providerId="LiveId" clId="{FDE822DE-993B-4018-8F2C-0899519A27BE}" dt="2020-02-17T04:06:30.336" v="6193" actId="20577"/>
          <ac:spMkLst>
            <pc:docMk/>
            <pc:sldMk cId="2967005279" sldId="504"/>
            <ac:spMk id="4" creationId="{03916860-F878-4578-8F92-4A4DBD39882A}"/>
          </ac:spMkLst>
        </pc:spChg>
        <pc:spChg chg="del mod">
          <ac:chgData name="Max Benson" userId="101fe676e4482929" providerId="LiveId" clId="{FDE822DE-993B-4018-8F2C-0899519A27BE}" dt="2020-02-17T03:06:58.079" v="1765" actId="478"/>
          <ac:spMkLst>
            <pc:docMk/>
            <pc:sldMk cId="2967005279" sldId="504"/>
            <ac:spMk id="7" creationId="{0CE06920-C173-46F4-AC18-4E3865924AC2}"/>
          </ac:spMkLst>
        </pc:spChg>
        <pc:picChg chg="add mod">
          <ac:chgData name="Max Benson" userId="101fe676e4482929" providerId="LiveId" clId="{FDE822DE-993B-4018-8F2C-0899519A27BE}" dt="2020-02-17T03:11:02.128" v="2122" actId="1076"/>
          <ac:picMkLst>
            <pc:docMk/>
            <pc:sldMk cId="2967005279" sldId="504"/>
            <ac:picMk id="3" creationId="{C1E66976-205C-4EEE-8C06-1304E91E5743}"/>
          </ac:picMkLst>
        </pc:picChg>
      </pc:sldChg>
      <pc:sldChg chg="addSp delSp modSp add ord modAnim">
        <pc:chgData name="Max Benson" userId="101fe676e4482929" providerId="LiveId" clId="{FDE822DE-993B-4018-8F2C-0899519A27BE}" dt="2020-02-17T05:04:17.396" v="9848"/>
        <pc:sldMkLst>
          <pc:docMk/>
          <pc:sldMk cId="2296209482" sldId="505"/>
        </pc:sldMkLst>
        <pc:spChg chg="mod">
          <ac:chgData name="Max Benson" userId="101fe676e4482929" providerId="LiveId" clId="{FDE822DE-993B-4018-8F2C-0899519A27BE}" dt="2020-02-17T03:16:12.894" v="2366" actId="20577"/>
          <ac:spMkLst>
            <pc:docMk/>
            <pc:sldMk cId="2296209482" sldId="505"/>
            <ac:spMk id="2" creationId="{B854412B-6FB8-FA41-AB26-4499438897EA}"/>
          </ac:spMkLst>
        </pc:spChg>
        <pc:spChg chg="mod">
          <ac:chgData name="Max Benson" userId="101fe676e4482929" providerId="LiveId" clId="{FDE822DE-993B-4018-8F2C-0899519A27BE}" dt="2020-02-17T04:07:40.525" v="6229" actId="114"/>
          <ac:spMkLst>
            <pc:docMk/>
            <pc:sldMk cId="2296209482" sldId="505"/>
            <ac:spMk id="4" creationId="{03916860-F878-4578-8F92-4A4DBD39882A}"/>
          </ac:spMkLst>
        </pc:spChg>
        <pc:picChg chg="del">
          <ac:chgData name="Max Benson" userId="101fe676e4482929" providerId="LiveId" clId="{FDE822DE-993B-4018-8F2C-0899519A27BE}" dt="2020-02-17T03:22:11.305" v="2413" actId="478"/>
          <ac:picMkLst>
            <pc:docMk/>
            <pc:sldMk cId="2296209482" sldId="505"/>
            <ac:picMk id="3" creationId="{C1E66976-205C-4EEE-8C06-1304E91E5743}"/>
          </ac:picMkLst>
        </pc:picChg>
        <pc:picChg chg="add mod">
          <ac:chgData name="Max Benson" userId="101fe676e4482929" providerId="LiveId" clId="{FDE822DE-993B-4018-8F2C-0899519A27BE}" dt="2020-02-17T03:22:28.264" v="2418" actId="1076"/>
          <ac:picMkLst>
            <pc:docMk/>
            <pc:sldMk cId="2296209482" sldId="505"/>
            <ac:picMk id="5" creationId="{F097E9B3-6993-441B-9366-F4BD2AFF2010}"/>
          </ac:picMkLst>
        </pc:picChg>
      </pc:sldChg>
      <pc:sldChg chg="modSp add ord modAnim">
        <pc:chgData name="Max Benson" userId="101fe676e4482929" providerId="LiveId" clId="{FDE822DE-993B-4018-8F2C-0899519A27BE}" dt="2020-02-17T05:04:46.259" v="9858"/>
        <pc:sldMkLst>
          <pc:docMk/>
          <pc:sldMk cId="2808960981" sldId="506"/>
        </pc:sldMkLst>
        <pc:spChg chg="mod">
          <ac:chgData name="Max Benson" userId="101fe676e4482929" providerId="LiveId" clId="{FDE822DE-993B-4018-8F2C-0899519A27BE}" dt="2020-02-17T04:08:11.537" v="6232" actId="6549"/>
          <ac:spMkLst>
            <pc:docMk/>
            <pc:sldMk cId="2808960981" sldId="506"/>
            <ac:spMk id="4" creationId="{03916860-F878-4578-8F92-4A4DBD39882A}"/>
          </ac:spMkLst>
        </pc:spChg>
      </pc:sldChg>
      <pc:sldChg chg="modSp add ord modAnim">
        <pc:chgData name="Max Benson" userId="101fe676e4482929" providerId="LiveId" clId="{FDE822DE-993B-4018-8F2C-0899519A27BE}" dt="2020-02-17T05:03:22.839" v="9838"/>
        <pc:sldMkLst>
          <pc:docMk/>
          <pc:sldMk cId="2471369277" sldId="507"/>
        </pc:sldMkLst>
        <pc:spChg chg="mod">
          <ac:chgData name="Max Benson" userId="101fe676e4482929" providerId="LiveId" clId="{FDE822DE-993B-4018-8F2C-0899519A27BE}" dt="2020-02-17T04:03:38.952" v="5934" actId="20577"/>
          <ac:spMkLst>
            <pc:docMk/>
            <pc:sldMk cId="2471369277" sldId="507"/>
            <ac:spMk id="2" creationId="{B854412B-6FB8-FA41-AB26-4499438897EA}"/>
          </ac:spMkLst>
        </pc:spChg>
        <pc:spChg chg="mod">
          <ac:chgData name="Max Benson" userId="101fe676e4482929" providerId="LiveId" clId="{FDE822DE-993B-4018-8F2C-0899519A27BE}" dt="2020-02-17T04:04:25.134" v="5999" actId="5793"/>
          <ac:spMkLst>
            <pc:docMk/>
            <pc:sldMk cId="2471369277" sldId="507"/>
            <ac:spMk id="7" creationId="{0CE06920-C173-46F4-AC18-4E3865924AC2}"/>
          </ac:spMkLst>
        </pc:spChg>
      </pc:sldChg>
      <pc:sldChg chg="addSp delSp modSp add del modAnim">
        <pc:chgData name="Max Benson" userId="101fe676e4482929" providerId="LiveId" clId="{FDE822DE-993B-4018-8F2C-0899519A27BE}" dt="2020-02-17T05:06:07.026" v="9897" actId="20577"/>
        <pc:sldMkLst>
          <pc:docMk/>
          <pc:sldMk cId="2367997866" sldId="508"/>
        </pc:sldMkLst>
        <pc:spChg chg="mod">
          <ac:chgData name="Max Benson" userId="101fe676e4482929" providerId="LiveId" clId="{FDE822DE-993B-4018-8F2C-0899519A27BE}" dt="2020-02-17T04:08:39.297" v="6283" actId="20577"/>
          <ac:spMkLst>
            <pc:docMk/>
            <pc:sldMk cId="2367997866" sldId="508"/>
            <ac:spMk id="2" creationId="{B854412B-6FB8-FA41-AB26-4499438897EA}"/>
          </ac:spMkLst>
        </pc:spChg>
        <pc:spChg chg="mod">
          <ac:chgData name="Max Benson" userId="101fe676e4482929" providerId="LiveId" clId="{FDE822DE-993B-4018-8F2C-0899519A27BE}" dt="2020-02-17T05:06:07.026" v="9897" actId="20577"/>
          <ac:spMkLst>
            <pc:docMk/>
            <pc:sldMk cId="2367997866" sldId="508"/>
            <ac:spMk id="4" creationId="{03916860-F878-4578-8F92-4A4DBD39882A}"/>
          </ac:spMkLst>
        </pc:spChg>
        <pc:picChg chg="add del mod">
          <ac:chgData name="Max Benson" userId="101fe676e4482929" providerId="LiveId" clId="{FDE822DE-993B-4018-8F2C-0899519A27BE}" dt="2020-02-17T04:20:19.261" v="6888" actId="478"/>
          <ac:picMkLst>
            <pc:docMk/>
            <pc:sldMk cId="2367997866" sldId="508"/>
            <ac:picMk id="3" creationId="{71B5DAB5-3FD9-4846-BCA7-7C439F78D26F}"/>
          </ac:picMkLst>
        </pc:picChg>
        <pc:picChg chg="del">
          <ac:chgData name="Max Benson" userId="101fe676e4482929" providerId="LiveId" clId="{FDE822DE-993B-4018-8F2C-0899519A27BE}" dt="2020-02-17T04:12:49.438" v="6286" actId="478"/>
          <ac:picMkLst>
            <pc:docMk/>
            <pc:sldMk cId="2367997866" sldId="508"/>
            <ac:picMk id="5" creationId="{F097E9B3-6993-441B-9366-F4BD2AFF2010}"/>
          </ac:picMkLst>
        </pc:picChg>
        <pc:picChg chg="add mod">
          <ac:chgData name="Max Benson" userId="101fe676e4482929" providerId="LiveId" clId="{FDE822DE-993B-4018-8F2C-0899519A27BE}" dt="2020-02-17T04:24:14.259" v="7008" actId="1076"/>
          <ac:picMkLst>
            <pc:docMk/>
            <pc:sldMk cId="2367997866" sldId="508"/>
            <ac:picMk id="6" creationId="{376F6265-B986-4BA1-AD28-E3D1360B99A2}"/>
          </ac:picMkLst>
        </pc:picChg>
        <pc:picChg chg="add mod">
          <ac:chgData name="Max Benson" userId="101fe676e4482929" providerId="LiveId" clId="{FDE822DE-993B-4018-8F2C-0899519A27BE}" dt="2020-02-17T04:25:32.303" v="7044" actId="14100"/>
          <ac:picMkLst>
            <pc:docMk/>
            <pc:sldMk cId="2367997866" sldId="508"/>
            <ac:picMk id="7" creationId="{CD64D5EC-388B-42C8-8BD1-EEF15873E4A4}"/>
          </ac:picMkLst>
        </pc:picChg>
      </pc:sldChg>
      <pc:sldChg chg="delSp modSp add del ord">
        <pc:chgData name="Max Benson" userId="101fe676e4482929" providerId="LiveId" clId="{FDE822DE-993B-4018-8F2C-0899519A27BE}" dt="2020-02-17T04:02:39.260" v="5892" actId="2696"/>
        <pc:sldMkLst>
          <pc:docMk/>
          <pc:sldMk cId="2536517940" sldId="508"/>
        </pc:sldMkLst>
        <pc:spChg chg="mod">
          <ac:chgData name="Max Benson" userId="101fe676e4482929" providerId="LiveId" clId="{FDE822DE-993B-4018-8F2C-0899519A27BE}" dt="2020-02-17T04:01:29.920" v="5821" actId="20577"/>
          <ac:spMkLst>
            <pc:docMk/>
            <pc:sldMk cId="2536517940" sldId="508"/>
            <ac:spMk id="2" creationId="{B854412B-6FB8-FA41-AB26-4499438897EA}"/>
          </ac:spMkLst>
        </pc:spChg>
        <pc:spChg chg="mod">
          <ac:chgData name="Max Benson" userId="101fe676e4482929" providerId="LiveId" clId="{FDE822DE-993B-4018-8F2C-0899519A27BE}" dt="2020-02-17T04:02:32.879" v="5891" actId="20577"/>
          <ac:spMkLst>
            <pc:docMk/>
            <pc:sldMk cId="2536517940" sldId="508"/>
            <ac:spMk id="7" creationId="{0CE06920-C173-46F4-AC18-4E3865924AC2}"/>
          </ac:spMkLst>
        </pc:spChg>
        <pc:picChg chg="del">
          <ac:chgData name="Max Benson" userId="101fe676e4482929" providerId="LiveId" clId="{FDE822DE-993B-4018-8F2C-0899519A27BE}" dt="2020-02-17T04:01:33.247" v="5822" actId="478"/>
          <ac:picMkLst>
            <pc:docMk/>
            <pc:sldMk cId="2536517940" sldId="508"/>
            <ac:picMk id="6" creationId="{CCE8C031-116D-447E-8933-6199162EC50A}"/>
          </ac:picMkLst>
        </pc:picChg>
      </pc:sldChg>
      <pc:sldChg chg="addSp delSp modSp add ord modAnim">
        <pc:chgData name="Max Benson" userId="101fe676e4482929" providerId="LiveId" clId="{FDE822DE-993B-4018-8F2C-0899519A27BE}" dt="2020-02-17T05:07:34.848" v="9919"/>
        <pc:sldMkLst>
          <pc:docMk/>
          <pc:sldMk cId="3117334306" sldId="509"/>
        </pc:sldMkLst>
        <pc:spChg chg="mod">
          <ac:chgData name="Max Benson" userId="101fe676e4482929" providerId="LiveId" clId="{FDE822DE-993B-4018-8F2C-0899519A27BE}" dt="2020-02-17T04:48:44.124" v="8881" actId="20577"/>
          <ac:spMkLst>
            <pc:docMk/>
            <pc:sldMk cId="3117334306" sldId="509"/>
            <ac:spMk id="2" creationId="{B854412B-6FB8-FA41-AB26-4499438897EA}"/>
          </ac:spMkLst>
        </pc:spChg>
        <pc:spChg chg="add del mod">
          <ac:chgData name="Max Benson" userId="101fe676e4482929" providerId="LiveId" clId="{FDE822DE-993B-4018-8F2C-0899519A27BE}" dt="2020-02-17T04:52:51.020" v="9183" actId="478"/>
          <ac:spMkLst>
            <pc:docMk/>
            <pc:sldMk cId="3117334306" sldId="509"/>
            <ac:spMk id="3" creationId="{CCAD0766-8919-473B-B4C2-76DB03790E82}"/>
          </ac:spMkLst>
        </pc:spChg>
        <pc:spChg chg="mod">
          <ac:chgData name="Max Benson" userId="101fe676e4482929" providerId="LiveId" clId="{FDE822DE-993B-4018-8F2C-0899519A27BE}" dt="2020-02-17T05:07:10.364" v="9910" actId="5793"/>
          <ac:spMkLst>
            <pc:docMk/>
            <pc:sldMk cId="3117334306" sldId="509"/>
            <ac:spMk id="4" creationId="{03916860-F878-4578-8F92-4A4DBD39882A}"/>
          </ac:spMkLst>
        </pc:spChg>
        <pc:picChg chg="del">
          <ac:chgData name="Max Benson" userId="101fe676e4482929" providerId="LiveId" clId="{FDE822DE-993B-4018-8F2C-0899519A27BE}" dt="2020-02-17T04:52:28.923" v="9178" actId="478"/>
          <ac:picMkLst>
            <pc:docMk/>
            <pc:sldMk cId="3117334306" sldId="509"/>
            <ac:picMk id="6" creationId="{376F6265-B986-4BA1-AD28-E3D1360B99A2}"/>
          </ac:picMkLst>
        </pc:picChg>
        <pc:picChg chg="del">
          <ac:chgData name="Max Benson" userId="101fe676e4482929" providerId="LiveId" clId="{FDE822DE-993B-4018-8F2C-0899519A27BE}" dt="2020-02-17T04:52:30.191" v="9179" actId="478"/>
          <ac:picMkLst>
            <pc:docMk/>
            <pc:sldMk cId="3117334306" sldId="509"/>
            <ac:picMk id="7" creationId="{CD64D5EC-388B-42C8-8BD1-EEF15873E4A4}"/>
          </ac:picMkLst>
        </pc:picChg>
        <pc:picChg chg="add mod">
          <ac:chgData name="Max Benson" userId="101fe676e4482929" providerId="LiveId" clId="{FDE822DE-993B-4018-8F2C-0899519A27BE}" dt="2020-02-17T04:55:02.793" v="9375" actId="14100"/>
          <ac:picMkLst>
            <pc:docMk/>
            <pc:sldMk cId="3117334306" sldId="509"/>
            <ac:picMk id="4098" creationId="{E65B12E3-C3DD-4F4C-806E-E601A6AF2681}"/>
          </ac:picMkLst>
        </pc:picChg>
      </pc:sldChg>
      <pc:sldChg chg="addSp delSp modSp add modAnim">
        <pc:chgData name="Max Benson" userId="101fe676e4482929" providerId="LiveId" clId="{FDE822DE-993B-4018-8F2C-0899519A27BE}" dt="2020-02-17T05:06:40.940" v="9909"/>
        <pc:sldMkLst>
          <pc:docMk/>
          <pc:sldMk cId="1061594109" sldId="510"/>
        </pc:sldMkLst>
        <pc:spChg chg="mod">
          <ac:chgData name="Max Benson" userId="101fe676e4482929" providerId="LiveId" clId="{FDE822DE-993B-4018-8F2C-0899519A27BE}" dt="2020-02-17T04:47:48.027" v="8837" actId="6549"/>
          <ac:spMkLst>
            <pc:docMk/>
            <pc:sldMk cId="1061594109" sldId="510"/>
            <ac:spMk id="4" creationId="{03916860-F878-4578-8F92-4A4DBD39882A}"/>
          </ac:spMkLst>
        </pc:spChg>
        <pc:picChg chg="mod">
          <ac:chgData name="Max Benson" userId="101fe676e4482929" providerId="LiveId" clId="{FDE822DE-993B-4018-8F2C-0899519A27BE}" dt="2020-02-17T04:47:52.886" v="8838" actId="1076"/>
          <ac:picMkLst>
            <pc:docMk/>
            <pc:sldMk cId="1061594109" sldId="510"/>
            <ac:picMk id="6" creationId="{376F6265-B986-4BA1-AD28-E3D1360B99A2}"/>
          </ac:picMkLst>
        </pc:picChg>
        <pc:picChg chg="del">
          <ac:chgData name="Max Benson" userId="101fe676e4482929" providerId="LiveId" clId="{FDE822DE-993B-4018-8F2C-0899519A27BE}" dt="2020-02-17T04:30:31.642" v="7504" actId="478"/>
          <ac:picMkLst>
            <pc:docMk/>
            <pc:sldMk cId="1061594109" sldId="510"/>
            <ac:picMk id="7" creationId="{CD64D5EC-388B-42C8-8BD1-EEF15873E4A4}"/>
          </ac:picMkLst>
        </pc:picChg>
        <pc:picChg chg="add mod">
          <ac:chgData name="Max Benson" userId="101fe676e4482929" providerId="LiveId" clId="{FDE822DE-993B-4018-8F2C-0899519A27BE}" dt="2020-02-17T04:26:06.260" v="7051" actId="1076"/>
          <ac:picMkLst>
            <pc:docMk/>
            <pc:sldMk cId="1061594109" sldId="510"/>
            <ac:picMk id="8" creationId="{206D5253-EFE4-4B3A-A29C-2C509A23AA9C}"/>
          </ac:picMkLst>
        </pc:picChg>
      </pc:sldChg>
      <pc:sldChg chg="delSp modSp add">
        <pc:chgData name="Max Benson" userId="101fe676e4482929" providerId="LiveId" clId="{FDE822DE-993B-4018-8F2C-0899519A27BE}" dt="2020-02-17T05:08:35.929" v="9935" actId="14100"/>
        <pc:sldMkLst>
          <pc:docMk/>
          <pc:sldMk cId="1398407696" sldId="511"/>
        </pc:sldMkLst>
        <pc:spChg chg="mod">
          <ac:chgData name="Max Benson" userId="101fe676e4482929" providerId="LiveId" clId="{FDE822DE-993B-4018-8F2C-0899519A27BE}" dt="2020-02-17T05:08:20.831" v="9932" actId="20577"/>
          <ac:spMkLst>
            <pc:docMk/>
            <pc:sldMk cId="1398407696" sldId="511"/>
            <ac:spMk id="2" creationId="{B854412B-6FB8-FA41-AB26-4499438897EA}"/>
          </ac:spMkLst>
        </pc:spChg>
        <pc:spChg chg="mod">
          <ac:chgData name="Max Benson" userId="101fe676e4482929" providerId="LiveId" clId="{FDE822DE-993B-4018-8F2C-0899519A27BE}" dt="2020-02-17T05:08:35.929" v="9935" actId="14100"/>
          <ac:spMkLst>
            <pc:docMk/>
            <pc:sldMk cId="1398407696" sldId="511"/>
            <ac:spMk id="7" creationId="{0CE06920-C173-46F4-AC18-4E3865924AC2}"/>
          </ac:spMkLst>
        </pc:spChg>
        <pc:picChg chg="del mod">
          <ac:chgData name="Max Benson" userId="101fe676e4482929" providerId="LiveId" clId="{FDE822DE-993B-4018-8F2C-0899519A27BE}" dt="2020-02-17T04:25:45.773" v="7047"/>
          <ac:picMkLst>
            <pc:docMk/>
            <pc:sldMk cId="1398407696" sldId="511"/>
            <ac:picMk id="1026" creationId="{70E0D082-687C-4770-9952-D8D011A98DE2}"/>
          </ac:picMkLst>
        </pc:picChg>
      </pc:sldChg>
      <pc:sldChg chg="addSp delSp modSp add ord">
        <pc:chgData name="Max Benson" userId="101fe676e4482929" providerId="LiveId" clId="{FDE822DE-993B-4018-8F2C-0899519A27BE}" dt="2020-02-17T04:58:52.701" v="9649" actId="20577"/>
        <pc:sldMkLst>
          <pc:docMk/>
          <pc:sldMk cId="3698149949" sldId="512"/>
        </pc:sldMkLst>
        <pc:spChg chg="mod">
          <ac:chgData name="Max Benson" userId="101fe676e4482929" providerId="LiveId" clId="{FDE822DE-993B-4018-8F2C-0899519A27BE}" dt="2020-02-17T04:58:52.701" v="9649" actId="20577"/>
          <ac:spMkLst>
            <pc:docMk/>
            <pc:sldMk cId="3698149949" sldId="512"/>
            <ac:spMk id="4" creationId="{03916860-F878-4578-8F92-4A4DBD39882A}"/>
          </ac:spMkLst>
        </pc:spChg>
        <pc:picChg chg="del">
          <ac:chgData name="Max Benson" userId="101fe676e4482929" providerId="LiveId" clId="{FDE822DE-993B-4018-8F2C-0899519A27BE}" dt="2020-02-17T04:56:11.962" v="9437" actId="478"/>
          <ac:picMkLst>
            <pc:docMk/>
            <pc:sldMk cId="3698149949" sldId="512"/>
            <ac:picMk id="4098" creationId="{E65B12E3-C3DD-4F4C-806E-E601A6AF2681}"/>
          </ac:picMkLst>
        </pc:picChg>
        <pc:picChg chg="add mod">
          <ac:chgData name="Max Benson" userId="101fe676e4482929" providerId="LiveId" clId="{FDE822DE-993B-4018-8F2C-0899519A27BE}" dt="2020-02-17T04:56:19.574" v="9440" actId="1076"/>
          <ac:picMkLst>
            <pc:docMk/>
            <pc:sldMk cId="3698149949" sldId="512"/>
            <ac:picMk id="11266" creationId="{391F1D5B-A21D-4C21-BE04-1BBAE7D511FC}"/>
          </ac:picMkLst>
        </pc:picChg>
      </pc:sldChg>
      <pc:sldChg chg="addSp delSp modSp add ord">
        <pc:chgData name="Max Benson" userId="101fe676e4482929" providerId="LiveId" clId="{FDE822DE-993B-4018-8F2C-0899519A27BE}" dt="2020-02-17T04:59:33.799" v="9692" actId="1076"/>
        <pc:sldMkLst>
          <pc:docMk/>
          <pc:sldMk cId="3537349140" sldId="513"/>
        </pc:sldMkLst>
        <pc:spChg chg="mod">
          <ac:chgData name="Max Benson" userId="101fe676e4482929" providerId="LiveId" clId="{FDE822DE-993B-4018-8F2C-0899519A27BE}" dt="2020-02-17T04:59:12.154" v="9688" actId="20577"/>
          <ac:spMkLst>
            <pc:docMk/>
            <pc:sldMk cId="3537349140" sldId="513"/>
            <ac:spMk id="4" creationId="{03916860-F878-4578-8F92-4A4DBD39882A}"/>
          </ac:spMkLst>
        </pc:spChg>
        <pc:picChg chg="del">
          <ac:chgData name="Max Benson" userId="101fe676e4482929" providerId="LiveId" clId="{FDE822DE-993B-4018-8F2C-0899519A27BE}" dt="2020-02-17T04:59:29.058" v="9689" actId="478"/>
          <ac:picMkLst>
            <pc:docMk/>
            <pc:sldMk cId="3537349140" sldId="513"/>
            <ac:picMk id="11266" creationId="{391F1D5B-A21D-4C21-BE04-1BBAE7D511FC}"/>
          </ac:picMkLst>
        </pc:picChg>
        <pc:picChg chg="add mod">
          <ac:chgData name="Max Benson" userId="101fe676e4482929" providerId="LiveId" clId="{FDE822DE-993B-4018-8F2C-0899519A27BE}" dt="2020-02-17T04:59:33.799" v="9692" actId="1076"/>
          <ac:picMkLst>
            <pc:docMk/>
            <pc:sldMk cId="3537349140" sldId="513"/>
            <ac:picMk id="12290" creationId="{6354F088-0DCD-4203-8B1D-FFB7A32F7770}"/>
          </ac:picMkLst>
        </pc:picChg>
      </pc:sldChg>
      <pc:sldChg chg="addSp delSp modSp add modAnim">
        <pc:chgData name="Max Benson" userId="101fe676e4482929" providerId="LiveId" clId="{FDE822DE-993B-4018-8F2C-0899519A27BE}" dt="2020-02-17T05:08:06.474" v="9924"/>
        <pc:sldMkLst>
          <pc:docMk/>
          <pc:sldMk cId="3856791380" sldId="514"/>
        </pc:sldMkLst>
        <pc:spChg chg="mod">
          <ac:chgData name="Max Benson" userId="101fe676e4482929" providerId="LiveId" clId="{FDE822DE-993B-4018-8F2C-0899519A27BE}" dt="2020-02-17T05:01:02.432" v="9813" actId="20577"/>
          <ac:spMkLst>
            <pc:docMk/>
            <pc:sldMk cId="3856791380" sldId="514"/>
            <ac:spMk id="4" creationId="{03916860-F878-4578-8F92-4A4DBD39882A}"/>
          </ac:spMkLst>
        </pc:spChg>
        <pc:picChg chg="del">
          <ac:chgData name="Max Benson" userId="101fe676e4482929" providerId="LiveId" clId="{FDE822DE-993B-4018-8F2C-0899519A27BE}" dt="2020-02-17T05:01:06.359" v="9814" actId="478"/>
          <ac:picMkLst>
            <pc:docMk/>
            <pc:sldMk cId="3856791380" sldId="514"/>
            <ac:picMk id="12290" creationId="{6354F088-0DCD-4203-8B1D-FFB7A32F7770}"/>
          </ac:picMkLst>
        </pc:picChg>
        <pc:picChg chg="add mod">
          <ac:chgData name="Max Benson" userId="101fe676e4482929" providerId="LiveId" clId="{FDE822DE-993B-4018-8F2C-0899519A27BE}" dt="2020-02-17T05:01:29.038" v="9816" actId="1076"/>
          <ac:picMkLst>
            <pc:docMk/>
            <pc:sldMk cId="3856791380" sldId="514"/>
            <ac:picMk id="13314" creationId="{99BCD6C5-B002-4D81-ABBE-B3A5C74F609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18T13:52:00.42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261008-F5B1-4939-902E-B6C342EF81EF}" type="datetimeFigureOut">
              <a:rPr lang="en-US" smtClean="0"/>
              <a:t>2/18/2020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10A798-6698-4AA1-8D51-EFD298FC76AA}" type="slidenum">
              <a:rPr lang="en-US" smtClean="0"/>
              <a:t>‹#›</a:t>
            </a:fld>
            <a:endParaRPr lang="en-US" dirty="0"/>
          </a:p>
        </p:txBody>
      </p:sp>
    </p:spTree>
    <p:extLst>
      <p:ext uri="{BB962C8B-B14F-4D97-AF65-F5344CB8AC3E}">
        <p14:creationId xmlns:p14="http://schemas.microsoft.com/office/powerpoint/2010/main" val="3232973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650C3-0D75-435B-A5E6-B98452B0A22F}" type="datetimeFigureOut">
              <a:rPr lang="en-US" smtClean="0"/>
              <a:t>2/17/2020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8063D-20B3-4BB5-B018-65C091570248}" type="slidenum">
              <a:rPr lang="en-US" smtClean="0"/>
              <a:t>‹#›</a:t>
            </a:fld>
            <a:endParaRPr lang="en-US" dirty="0"/>
          </a:p>
        </p:txBody>
      </p:sp>
    </p:spTree>
    <p:extLst>
      <p:ext uri="{BB962C8B-B14F-4D97-AF65-F5344CB8AC3E}">
        <p14:creationId xmlns:p14="http://schemas.microsoft.com/office/powerpoint/2010/main" val="125622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8063D-20B3-4BB5-B018-65C091570248}" type="slidenum">
              <a:rPr lang="en-US" smtClean="0"/>
              <a:t>1</a:t>
            </a:fld>
            <a:endParaRPr lang="en-US" dirty="0"/>
          </a:p>
        </p:txBody>
      </p:sp>
    </p:spTree>
    <p:extLst>
      <p:ext uri="{BB962C8B-B14F-4D97-AF65-F5344CB8AC3E}">
        <p14:creationId xmlns:p14="http://schemas.microsoft.com/office/powerpoint/2010/main" val="58511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7D043-C731-45F7-83B4-2BDCAAF77A7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20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304069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141379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buFont typeface="Wingdings" panose="05000000000000000000" pitchFamily="2" charset="2"/>
              <a:buChar char="§"/>
              <a:defRPr sz="2800"/>
            </a:lvl1pPr>
            <a:lvl2pPr marL="398463" indent="-165100">
              <a:buFont typeface="Wingdings" panose="05000000000000000000" pitchFamily="2" charset="2"/>
              <a:buChar char="§"/>
              <a:defRPr sz="2400"/>
            </a:lvl2pPr>
            <a:lvl3pPr marL="515938" indent="-174625">
              <a:buFont typeface="Wingdings" panose="05000000000000000000" pitchFamily="2" charset="2"/>
              <a:buChar char="§"/>
              <a:defRPr sz="1800"/>
            </a:lvl3pPr>
            <a:lvl4pPr marL="631825" indent="-174625">
              <a:buFont typeface="Wingdings" panose="05000000000000000000" pitchFamily="2" charset="2"/>
              <a:buChar char="§"/>
              <a:defRPr sz="1800"/>
            </a:lvl4pPr>
            <a:lvl5pPr marL="739775" indent="-166688">
              <a:buFont typeface="Wingdings" panose="05000000000000000000" pitchFamily="2" charset="2"/>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6511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7D043-C731-45F7-83B4-2BDCAAF77A7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94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282482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39505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343118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124689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B5D239-741C-4722-986F-1473FB44909F}" type="datetimeFigureOut">
              <a:rPr lang="en-US" smtClean="0"/>
              <a:t>2/17/2020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C7D043-C731-45F7-83B4-2BDCAAF77A7E}" type="slidenum">
              <a:rPr lang="en-US" smtClean="0"/>
              <a:t>‹#›</a:t>
            </a:fld>
            <a:endParaRPr lang="en-US" dirty="0"/>
          </a:p>
        </p:txBody>
      </p:sp>
    </p:spTree>
    <p:extLst>
      <p:ext uri="{BB962C8B-B14F-4D97-AF65-F5344CB8AC3E}">
        <p14:creationId xmlns:p14="http://schemas.microsoft.com/office/powerpoint/2010/main" val="97698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5D239-741C-4722-986F-1473FB44909F}"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C7D043-C731-45F7-83B4-2BDCAAF77A7E}" type="slidenum">
              <a:rPr lang="en-US" smtClean="0"/>
              <a:t>‹#›</a:t>
            </a:fld>
            <a:endParaRPr lang="en-US" dirty="0"/>
          </a:p>
        </p:txBody>
      </p:sp>
    </p:spTree>
    <p:extLst>
      <p:ext uri="{BB962C8B-B14F-4D97-AF65-F5344CB8AC3E}">
        <p14:creationId xmlns:p14="http://schemas.microsoft.com/office/powerpoint/2010/main" val="178744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109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280160"/>
            <a:ext cx="10058400" cy="458893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B5D239-741C-4722-986F-1473FB44909F}" type="datetimeFigureOut">
              <a:rPr lang="en-US" smtClean="0"/>
              <a:t>2/17/2020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C7D043-C731-45F7-83B4-2BDCAAF77A7E}" type="slidenum">
              <a:rPr lang="en-US" smtClean="0"/>
              <a:t>‹#›</a:t>
            </a:fld>
            <a:endParaRPr lang="en-US" dirty="0"/>
          </a:p>
        </p:txBody>
      </p:sp>
      <p:cxnSp>
        <p:nvCxnSpPr>
          <p:cNvPr id="10" name="Straight Connector 9"/>
          <p:cNvCxnSpPr/>
          <p:nvPr/>
        </p:nvCxnSpPr>
        <p:spPr>
          <a:xfrm>
            <a:off x="1193532" y="103958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869705"/>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174625" indent="-174625" algn="l" defTabSz="914400" rtl="0" eaLnBrk="1" latinLnBrk="0" hangingPunct="1">
        <a:lnSpc>
          <a:spcPct val="90000"/>
        </a:lnSpc>
        <a:spcBef>
          <a:spcPts val="1200"/>
        </a:spcBef>
        <a:spcAft>
          <a:spcPts val="200"/>
        </a:spcAft>
        <a:buClr>
          <a:schemeClr val="accent1"/>
        </a:buClr>
        <a:buSzPct val="75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98463" indent="-165100"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515938"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3pPr>
      <a:lvl4pPr marL="631825"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4pPr>
      <a:lvl5pPr marL="739775" indent="-166688"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NSONM@sp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RIAS@SPU.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ignupgenius.com/go/5080e4caba82aa3f85-python" TargetMode="External"/><Relationship Id="rId2" Type="http://schemas.openxmlformats.org/officeDocument/2006/relationships/hyperlink" Target="https://calendly.com/c-arias/appoint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58952"/>
            <a:ext cx="10875639" cy="3566160"/>
          </a:xfrm>
        </p:spPr>
        <p:txBody>
          <a:bodyPr/>
          <a:lstStyle/>
          <a:p>
            <a:r>
              <a:rPr lang="en-US" dirty="0">
                <a:solidFill>
                  <a:schemeClr val="accent1">
                    <a:lumMod val="60000"/>
                    <a:lumOff val="40000"/>
                  </a:schemeClr>
                </a:solidFill>
              </a:rPr>
              <a:t>CSC 2430</a:t>
            </a:r>
            <a:br>
              <a:rPr lang="en-US" dirty="0">
                <a:solidFill>
                  <a:schemeClr val="accent1">
                    <a:lumMod val="60000"/>
                    <a:lumOff val="40000"/>
                  </a:schemeClr>
                </a:solidFill>
              </a:rPr>
            </a:br>
            <a:r>
              <a:rPr lang="en-US" dirty="0">
                <a:solidFill>
                  <a:schemeClr val="accent1">
                    <a:lumMod val="60000"/>
                    <a:lumOff val="40000"/>
                  </a:schemeClr>
                </a:solidFill>
              </a:rPr>
              <a:t>Lab 6</a:t>
            </a:r>
          </a:p>
        </p:txBody>
      </p:sp>
      <p:sp>
        <p:nvSpPr>
          <p:cNvPr id="3" name="Subtitle 2"/>
          <p:cNvSpPr>
            <a:spLocks noGrp="1"/>
          </p:cNvSpPr>
          <p:nvPr>
            <p:ph type="subTitle" idx="1"/>
          </p:nvPr>
        </p:nvSpPr>
        <p:spPr>
          <a:xfrm>
            <a:off x="1100051" y="4455621"/>
            <a:ext cx="10173832" cy="1610642"/>
          </a:xfrm>
        </p:spPr>
        <p:txBody>
          <a:bodyPr>
            <a:noAutofit/>
          </a:bodyPr>
          <a:lstStyle/>
          <a:p>
            <a:pPr algn="l">
              <a:tabLst>
                <a:tab pos="3657600" algn="l"/>
              </a:tabLst>
            </a:pPr>
            <a:r>
              <a:rPr lang="en-US" sz="1600" dirty="0">
                <a:latin typeface="Calibri" pitchFamily="34" charset="0"/>
                <a:cs typeface="Calibri" pitchFamily="34" charset="0"/>
              </a:rPr>
              <a:t>CSC 2430				Dr. Benson &amp; Dr. Arias</a:t>
            </a:r>
          </a:p>
          <a:p>
            <a:pPr algn="l">
              <a:tabLst>
                <a:tab pos="3657600" algn="l"/>
              </a:tabLst>
            </a:pPr>
            <a:r>
              <a:rPr lang="en-US" sz="1600" dirty="0">
                <a:latin typeface="Calibri" pitchFamily="34" charset="0"/>
                <a:cs typeface="Calibri" pitchFamily="34" charset="0"/>
              </a:rPr>
              <a:t>WINTER 2020				OMH 232 &amp; OMH 209</a:t>
            </a:r>
          </a:p>
          <a:p>
            <a:pPr>
              <a:tabLst>
                <a:tab pos="3657600" algn="l"/>
              </a:tabLst>
            </a:pPr>
            <a:r>
              <a:rPr lang="en-US" sz="1600" dirty="0">
                <a:latin typeface="Calibri" pitchFamily="34" charset="0"/>
                <a:cs typeface="Calibri" pitchFamily="34" charset="0"/>
              </a:rPr>
              <a:t>MWF 11:00am – 12:20 pm				</a:t>
            </a:r>
            <a:r>
              <a:rPr lang="en-US" sz="1600" dirty="0">
                <a:latin typeface="Calibri" pitchFamily="34" charset="0"/>
                <a:cs typeface="Calibri" pitchFamily="34" charset="0"/>
                <a:hlinkClick r:id="rId3"/>
              </a:rPr>
              <a:t>BENSONM@spu.edu</a:t>
            </a:r>
            <a:r>
              <a:rPr lang="en-US" sz="1600" dirty="0">
                <a:latin typeface="Calibri" pitchFamily="34" charset="0"/>
                <a:cs typeface="Calibri" pitchFamily="34" charset="0"/>
              </a:rPr>
              <a:t> </a:t>
            </a:r>
          </a:p>
          <a:p>
            <a:pPr algn="l">
              <a:tabLst>
                <a:tab pos="3657600" algn="l"/>
              </a:tabLst>
            </a:pPr>
            <a:r>
              <a:rPr lang="en-US" sz="1600" dirty="0">
                <a:latin typeface="Calibri" pitchFamily="34" charset="0"/>
                <a:cs typeface="Calibri" pitchFamily="34" charset="0"/>
              </a:rPr>
              <a:t>OMH 225 &amp; OMH 245				</a:t>
            </a:r>
            <a:r>
              <a:rPr lang="en-US" sz="1600" dirty="0">
                <a:latin typeface="Calibri" pitchFamily="34" charset="0"/>
                <a:cs typeface="Calibri" pitchFamily="34" charset="0"/>
                <a:hlinkClick r:id="rId4"/>
              </a:rPr>
              <a:t>ARIAS@SPU.EDU</a:t>
            </a:r>
            <a:r>
              <a:rPr lang="en-US" sz="1600" dirty="0">
                <a:latin typeface="Calibri" pitchFamily="34" charset="0"/>
                <a:cs typeface="Calibri" pitchFamily="34" charset="0"/>
              </a:rPr>
              <a:t> </a:t>
            </a:r>
          </a:p>
        </p:txBody>
      </p:sp>
    </p:spTree>
    <p:extLst>
      <p:ext uri="{BB962C8B-B14F-4D97-AF65-F5344CB8AC3E}">
        <p14:creationId xmlns:p14="http://schemas.microsoft.com/office/powerpoint/2010/main" val="348545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Implementation Steps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916474" y="1301790"/>
            <a:ext cx="67573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4) Add code to the </a:t>
            </a:r>
            <a:r>
              <a:rPr lang="en-US" sz="2800" dirty="0" err="1"/>
              <a:t>GridWindows</a:t>
            </a:r>
            <a:r>
              <a:rPr lang="en-US" sz="2800" dirty="0"/>
              <a:t>::Display method to display the grid lines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11266" name="Picture 2">
            <a:extLst>
              <a:ext uri="{FF2B5EF4-FFF2-40B4-BE49-F238E27FC236}">
                <a16:creationId xmlns:a16="http://schemas.microsoft.com/office/drawing/2014/main" id="{391F1D5B-A21D-4C21-BE04-1BBAE7D51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502" y="1301790"/>
            <a:ext cx="3326840" cy="474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4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Implementation Steps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916474" y="1301790"/>
            <a:ext cx="67573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5) Implement </a:t>
            </a:r>
            <a:r>
              <a:rPr lang="en-US" sz="2800" dirty="0" err="1"/>
              <a:t>GridWindows</a:t>
            </a:r>
            <a:r>
              <a:rPr lang="en-US" sz="2800" dirty="0"/>
              <a:t>::</a:t>
            </a:r>
            <a:r>
              <a:rPr lang="en-US" sz="2800" dirty="0" err="1"/>
              <a:t>DisplayShip</a:t>
            </a:r>
            <a:r>
              <a:rPr lang="en-US" sz="2800" dirty="0"/>
              <a:t> and add additional code to </a:t>
            </a:r>
            <a:r>
              <a:rPr lang="en-US" sz="2800" dirty="0" err="1"/>
              <a:t>GridWindows</a:t>
            </a:r>
            <a:r>
              <a:rPr lang="en-US" sz="2800" dirty="0"/>
              <a:t>:: Display to call </a:t>
            </a:r>
            <a:r>
              <a:rPr lang="en-US" sz="2800" dirty="0" err="1"/>
              <a:t>DisplayShip</a:t>
            </a:r>
            <a:r>
              <a:rPr lang="en-US" sz="2800" dirty="0"/>
              <a:t> for each ship on the grid</a:t>
            </a:r>
          </a:p>
          <a:p>
            <a:pPr marL="285750" indent="-285750">
              <a:buFont typeface="Arial" panose="020B0604020202020204" pitchFamily="34" charset="0"/>
              <a:buChar char="•"/>
            </a:pPr>
            <a:endParaRPr lang="en-US" sz="2800" dirty="0"/>
          </a:p>
        </p:txBody>
      </p:sp>
      <p:pic>
        <p:nvPicPr>
          <p:cNvPr id="12290" name="Picture 2">
            <a:extLst>
              <a:ext uri="{FF2B5EF4-FFF2-40B4-BE49-F238E27FC236}">
                <a16:creationId xmlns:a16="http://schemas.microsoft.com/office/drawing/2014/main" id="{6354F088-0DCD-4203-8B1D-FFB7A32F7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514" y="1301790"/>
            <a:ext cx="3435816" cy="470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34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Implementation Steps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916474" y="1301790"/>
            <a:ext cx="67573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6) Implement </a:t>
            </a:r>
            <a:r>
              <a:rPr lang="en-US" sz="2800" dirty="0" err="1"/>
              <a:t>GridWindows</a:t>
            </a:r>
            <a:r>
              <a:rPr lang="en-US" sz="2800" dirty="0"/>
              <a:t>::</a:t>
            </a:r>
            <a:r>
              <a:rPr lang="en-US" sz="2800" dirty="0" err="1"/>
              <a:t>FireShot</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7) Add the game loop</a:t>
            </a:r>
          </a:p>
          <a:p>
            <a:pPr marL="285750" indent="-285750">
              <a:buFont typeface="Arial" panose="020B0604020202020204" pitchFamily="34" charset="0"/>
              <a:buChar char="•"/>
            </a:pPr>
            <a:endParaRPr lang="en-US" sz="2800" dirty="0"/>
          </a:p>
        </p:txBody>
      </p:sp>
      <p:pic>
        <p:nvPicPr>
          <p:cNvPr id="13314" name="Picture 2" descr="ShipDisplayC">
            <a:extLst>
              <a:ext uri="{FF2B5EF4-FFF2-40B4-BE49-F238E27FC236}">
                <a16:creationId xmlns:a16="http://schemas.microsoft.com/office/drawing/2014/main" id="{99BCD6C5-B002-4D81-ABBE-B3A5C74F6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035" y="1135437"/>
            <a:ext cx="38576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7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Platform</a:t>
            </a:r>
          </a:p>
        </p:txBody>
      </p:sp>
      <p:sp>
        <p:nvSpPr>
          <p:cNvPr id="7" name="TextBox 6">
            <a:extLst>
              <a:ext uri="{FF2B5EF4-FFF2-40B4-BE49-F238E27FC236}">
                <a16:creationId xmlns:a16="http://schemas.microsoft.com/office/drawing/2014/main" id="{0CE06920-C173-46F4-AC18-4E3865924AC2}"/>
              </a:ext>
            </a:extLst>
          </p:cNvPr>
          <p:cNvSpPr txBox="1"/>
          <p:nvPr/>
        </p:nvSpPr>
        <p:spPr>
          <a:xfrm>
            <a:off x="681316" y="1347853"/>
            <a:ext cx="9989731"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t>You will continue to use </a:t>
            </a:r>
            <a:r>
              <a:rPr lang="en-US" sz="3200" dirty="0" err="1"/>
              <a:t>CLion</a:t>
            </a:r>
            <a:r>
              <a:rPr lang="en-US" sz="3200" dirty="0"/>
              <a:t> to write your code and build your program, but you need to run your program on WSL or Docker</a:t>
            </a:r>
          </a:p>
          <a:p>
            <a:pPr marL="285750" indent="-285750">
              <a:buFont typeface="Arial" panose="020B0604020202020204" pitchFamily="34" charset="0"/>
              <a:buChar char="•"/>
            </a:pPr>
            <a:r>
              <a:rPr lang="en-US" sz="3200" dirty="0"/>
              <a:t>Make sure you are using correct </a:t>
            </a:r>
            <a:r>
              <a:rPr lang="en-US" sz="3200" dirty="0" err="1"/>
              <a:t>CLion</a:t>
            </a:r>
            <a:r>
              <a:rPr lang="en-US" sz="3200" dirty="0"/>
              <a:t> Toolchain</a:t>
            </a:r>
            <a:endParaRPr lang="en-US" sz="2400" dirty="0"/>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Tree>
    <p:extLst>
      <p:ext uri="{BB962C8B-B14F-4D97-AF65-F5344CB8AC3E}">
        <p14:creationId xmlns:p14="http://schemas.microsoft.com/office/powerpoint/2010/main" val="139840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Extra credit opportunity</a:t>
            </a:r>
          </a:p>
        </p:txBody>
      </p:sp>
      <p:sp>
        <p:nvSpPr>
          <p:cNvPr id="7" name="TextBox 6">
            <a:extLst>
              <a:ext uri="{FF2B5EF4-FFF2-40B4-BE49-F238E27FC236}">
                <a16:creationId xmlns:a16="http://schemas.microsoft.com/office/drawing/2014/main" id="{0CE06920-C173-46F4-AC18-4E3865924AC2}"/>
              </a:ext>
            </a:extLst>
          </p:cNvPr>
          <p:cNvSpPr txBox="1"/>
          <p:nvPr/>
        </p:nvSpPr>
        <p:spPr>
          <a:xfrm>
            <a:off x="681317" y="1139038"/>
            <a:ext cx="11170024" cy="3108543"/>
          </a:xfrm>
          <a:prstGeom prst="rect">
            <a:avLst/>
          </a:prstGeom>
          <a:noFill/>
        </p:spPr>
        <p:txBody>
          <a:bodyPr wrap="square" rtlCol="0">
            <a:spAutoFit/>
          </a:bodyPr>
          <a:lstStyle/>
          <a:p>
            <a:pPr marL="285750" indent="-285750">
              <a:buFont typeface="Arial" panose="020B0604020202020204" pitchFamily="34" charset="0"/>
              <a:buChar char="•"/>
            </a:pPr>
            <a:r>
              <a:rPr lang="en-US" sz="3200" dirty="0"/>
              <a:t>A better </a:t>
            </a:r>
            <a:r>
              <a:rPr lang="en-US" sz="3200" dirty="0" err="1">
                <a:solidFill>
                  <a:schemeClr val="accent1"/>
                </a:solidFill>
              </a:rPr>
              <a:t>CpuLogic</a:t>
            </a:r>
            <a:r>
              <a:rPr lang="en-US" sz="3200" dirty="0"/>
              <a:t> class will</a:t>
            </a:r>
          </a:p>
          <a:p>
            <a:pPr marL="742950" lvl="1" indent="-285750">
              <a:buFont typeface="Arial" panose="020B0604020202020204" pitchFamily="34" charset="0"/>
              <a:buChar char="•"/>
            </a:pPr>
            <a:r>
              <a:rPr lang="en-US" sz="2400" dirty="0">
                <a:solidFill>
                  <a:schemeClr val="tx1">
                    <a:lumMod val="75000"/>
                    <a:lumOff val="25000"/>
                  </a:schemeClr>
                </a:solidFill>
              </a:rPr>
              <a:t>Try nearby squares after a square of a ship is hit until ship is sunk, and then return to picking random squares</a:t>
            </a:r>
          </a:p>
          <a:p>
            <a:pPr marL="285750" indent="-285750">
              <a:buFont typeface="Arial" panose="020B0604020202020204" pitchFamily="34" charset="0"/>
              <a:buChar char="•"/>
            </a:pPr>
            <a:r>
              <a:rPr lang="en-US" sz="3200" dirty="0">
                <a:solidFill>
                  <a:schemeClr val="tx1">
                    <a:lumMod val="75000"/>
                    <a:lumOff val="25000"/>
                  </a:schemeClr>
                </a:solidFill>
              </a:rPr>
              <a:t>Any extra credit will probably be awarded later in the quarter, but you should finish it now</a:t>
            </a:r>
          </a:p>
          <a:p>
            <a:pPr marL="285750" indent="-285750">
              <a:buFont typeface="Arial" panose="020B0604020202020204" pitchFamily="34" charset="0"/>
              <a:buChar char="•"/>
            </a:pPr>
            <a:endParaRPr lang="en-US" sz="2400" dirty="0">
              <a:solidFill>
                <a:schemeClr val="tx1">
                  <a:lumMod val="75000"/>
                  <a:lumOff val="25000"/>
                </a:schemeClr>
              </a:solidFill>
            </a:endParaRPr>
          </a:p>
          <a:p>
            <a:endParaRPr lang="en-US" sz="2800" dirty="0"/>
          </a:p>
        </p:txBody>
      </p:sp>
    </p:spTree>
    <p:extLst>
      <p:ext uri="{BB962C8B-B14F-4D97-AF65-F5344CB8AC3E}">
        <p14:creationId xmlns:p14="http://schemas.microsoft.com/office/powerpoint/2010/main" val="28902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2133600" y="284161"/>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415962" y="2413476"/>
            <a:ext cx="11421036" cy="2874461"/>
          </a:xfrm>
        </p:spPr>
        <p:txBody>
          <a:bodyPr/>
          <a:lstStyle/>
          <a:p>
            <a:pPr lvl="1"/>
            <a:r>
              <a:rPr lang="en-US" sz="2800" dirty="0">
                <a:solidFill>
                  <a:srgbClr val="00B050"/>
                </a:solidFill>
              </a:rPr>
              <a:t>Runtime Testing</a:t>
            </a:r>
            <a:r>
              <a:rPr lang="en-US" sz="2800" dirty="0"/>
              <a:t>:</a:t>
            </a:r>
          </a:p>
          <a:p>
            <a:pPr lvl="2"/>
            <a:r>
              <a:rPr lang="en-US" sz="2000" dirty="0"/>
              <a:t>Maximum of 95 points will be awarded if your code passes all our tests.</a:t>
            </a:r>
          </a:p>
          <a:p>
            <a:pPr lvl="1"/>
            <a:r>
              <a:rPr lang="en-US" sz="2800" dirty="0">
                <a:solidFill>
                  <a:srgbClr val="00B050"/>
                </a:solidFill>
              </a:rPr>
              <a:t>Code Expectations</a:t>
            </a:r>
            <a:r>
              <a:rPr lang="en-US" sz="2800" dirty="0"/>
              <a:t>:</a:t>
            </a:r>
          </a:p>
          <a:p>
            <a:pPr lvl="2"/>
            <a:r>
              <a:rPr lang="en-US" sz="2000" dirty="0"/>
              <a:t>Maximum of 5 points awarded if your code meets expectations in 2 different categories </a:t>
            </a:r>
          </a:p>
          <a:p>
            <a:pPr lvl="1"/>
            <a:r>
              <a:rPr lang="en-US" sz="2800" dirty="0">
                <a:solidFill>
                  <a:srgbClr val="FF0000"/>
                </a:solidFill>
              </a:rPr>
              <a:t>Programming Defects</a:t>
            </a:r>
            <a:r>
              <a:rPr lang="en-US" sz="2800" dirty="0"/>
              <a:t>:</a:t>
            </a:r>
          </a:p>
          <a:p>
            <a:pPr lvl="2"/>
            <a:r>
              <a:rPr lang="en-US" sz="2000" dirty="0"/>
              <a:t>Points deducted for various types defects in your code</a:t>
            </a:r>
          </a:p>
          <a:p>
            <a:pPr lvl="1"/>
            <a:endParaRPr lang="en-US" dirty="0"/>
          </a:p>
        </p:txBody>
      </p:sp>
      <p:sp>
        <p:nvSpPr>
          <p:cNvPr id="4" name="TextBox 3">
            <a:extLst>
              <a:ext uri="{FF2B5EF4-FFF2-40B4-BE49-F238E27FC236}">
                <a16:creationId xmlns:a16="http://schemas.microsoft.com/office/drawing/2014/main" id="{FCA57906-1062-4144-B258-3BB3E817C6EE}"/>
              </a:ext>
            </a:extLst>
          </p:cNvPr>
          <p:cNvSpPr txBox="1"/>
          <p:nvPr/>
        </p:nvSpPr>
        <p:spPr>
          <a:xfrm>
            <a:off x="215560" y="1272957"/>
            <a:ext cx="11760880" cy="584775"/>
          </a:xfrm>
          <a:prstGeom prst="rect">
            <a:avLst/>
          </a:prstGeom>
          <a:noFill/>
          <a:ln w="25400">
            <a:solidFill>
              <a:srgbClr val="600000"/>
            </a:solidFill>
          </a:ln>
        </p:spPr>
        <p:txBody>
          <a:bodyPr wrap="square" rtlCol="0">
            <a:spAutoFit/>
          </a:bodyPr>
          <a:lstStyle/>
          <a:p>
            <a:r>
              <a:rPr lang="en-US" sz="3200" dirty="0">
                <a:solidFill>
                  <a:srgbClr val="0070C0"/>
                </a:solidFill>
              </a:rPr>
              <a:t>Score</a:t>
            </a:r>
            <a:r>
              <a:rPr lang="en-US" sz="3200" dirty="0"/>
              <a:t> = </a:t>
            </a:r>
            <a:r>
              <a:rPr lang="en-US" sz="3200" dirty="0">
                <a:solidFill>
                  <a:srgbClr val="00B050"/>
                </a:solidFill>
              </a:rPr>
              <a:t>Runtime Testing</a:t>
            </a:r>
            <a:r>
              <a:rPr lang="en-US" sz="3200" dirty="0"/>
              <a:t> + </a:t>
            </a:r>
            <a:r>
              <a:rPr lang="en-US" sz="3200" dirty="0">
                <a:solidFill>
                  <a:srgbClr val="00B050"/>
                </a:solidFill>
              </a:rPr>
              <a:t>Code Expectations </a:t>
            </a:r>
            <a:r>
              <a:rPr lang="en-US" sz="3200" dirty="0"/>
              <a:t>– </a:t>
            </a:r>
            <a:r>
              <a:rPr lang="en-US" sz="3200" dirty="0">
                <a:solidFill>
                  <a:srgbClr val="FF0000"/>
                </a:solidFill>
              </a:rPr>
              <a:t>Programming Defects</a:t>
            </a:r>
          </a:p>
        </p:txBody>
      </p:sp>
      <p:sp>
        <p:nvSpPr>
          <p:cNvPr id="5" name="Content Placeholder 2">
            <a:extLst>
              <a:ext uri="{FF2B5EF4-FFF2-40B4-BE49-F238E27FC236}">
                <a16:creationId xmlns:a16="http://schemas.microsoft.com/office/drawing/2014/main" id="{F4DF3C50-E163-4FE2-B81E-67B66EFBB142}"/>
              </a:ext>
            </a:extLst>
          </p:cNvPr>
          <p:cNvSpPr txBox="1">
            <a:spLocks/>
          </p:cNvSpPr>
          <p:nvPr/>
        </p:nvSpPr>
        <p:spPr>
          <a:xfrm>
            <a:off x="2599765" y="5418250"/>
            <a:ext cx="5208494" cy="530711"/>
          </a:xfrm>
          <a:prstGeom prst="rect">
            <a:avLst/>
          </a:prstGeom>
        </p:spPr>
        <p:txBody>
          <a:bodyPr vert="horz" lIns="0" tIns="45720" rIns="0" bIns="45720" rtlCol="0">
            <a:normAutofit/>
          </a:bodyPr>
          <a:lstStyle>
            <a:lvl1pPr marL="174625" indent="-174625" algn="l" defTabSz="914400" rtl="0" eaLnBrk="1" latinLnBrk="0" hangingPunct="1">
              <a:lnSpc>
                <a:spcPct val="90000"/>
              </a:lnSpc>
              <a:spcBef>
                <a:spcPts val="1200"/>
              </a:spcBef>
              <a:spcAft>
                <a:spcPts val="200"/>
              </a:spcAft>
              <a:buClr>
                <a:schemeClr val="accent1"/>
              </a:buClr>
              <a:buSzPct val="75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98463" indent="-165100"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515938"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3pPr>
            <a:lvl4pPr marL="631825"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4pPr>
            <a:lvl5pPr marL="739775" indent="-166688"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200" dirty="0">
                <a:solidFill>
                  <a:srgbClr val="0070C0"/>
                </a:solidFill>
              </a:rPr>
              <a:t>Total number of points: 100</a:t>
            </a:r>
          </a:p>
        </p:txBody>
      </p:sp>
    </p:spTree>
    <p:extLst>
      <p:ext uri="{BB962C8B-B14F-4D97-AF65-F5344CB8AC3E}">
        <p14:creationId xmlns:p14="http://schemas.microsoft.com/office/powerpoint/2010/main" val="241975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2125808"/>
            <a:ext cx="11421036" cy="530711"/>
          </a:xfrm>
        </p:spPr>
        <p:txBody>
          <a:bodyPr/>
          <a:lstStyle/>
          <a:p>
            <a:pPr lvl="1"/>
            <a:r>
              <a:rPr lang="en-US" sz="2800" dirty="0">
                <a:solidFill>
                  <a:srgbClr val="00B050"/>
                </a:solidFill>
              </a:rPr>
              <a:t>Runtime Testing</a:t>
            </a:r>
            <a:r>
              <a:rPr lang="en-US" sz="2800" dirty="0"/>
              <a:t>: Maximum possible points 95</a:t>
            </a:r>
          </a:p>
          <a:p>
            <a:pPr lvl="1"/>
            <a:endParaRPr lang="en-US" dirty="0"/>
          </a:p>
        </p:txBody>
      </p:sp>
      <p:sp>
        <p:nvSpPr>
          <p:cNvPr id="4" name="TextBox 3">
            <a:extLst>
              <a:ext uri="{FF2B5EF4-FFF2-40B4-BE49-F238E27FC236}">
                <a16:creationId xmlns:a16="http://schemas.microsoft.com/office/drawing/2014/main" id="{FCA57906-1062-4144-B258-3BB3E817C6EE}"/>
              </a:ext>
            </a:extLst>
          </p:cNvPr>
          <p:cNvSpPr txBox="1"/>
          <p:nvPr/>
        </p:nvSpPr>
        <p:spPr>
          <a:xfrm>
            <a:off x="215560" y="1272957"/>
            <a:ext cx="11760880" cy="584775"/>
          </a:xfrm>
          <a:prstGeom prst="rect">
            <a:avLst/>
          </a:prstGeom>
          <a:noFill/>
          <a:ln w="25400">
            <a:solidFill>
              <a:srgbClr val="600000"/>
            </a:solidFill>
          </a:ln>
        </p:spPr>
        <p:txBody>
          <a:bodyPr wrap="square" rtlCol="0">
            <a:spAutoFit/>
          </a:bodyPr>
          <a:lstStyle/>
          <a:p>
            <a:r>
              <a:rPr lang="en-US" sz="3200" dirty="0">
                <a:solidFill>
                  <a:srgbClr val="0070C0"/>
                </a:solidFill>
              </a:rPr>
              <a:t>Score</a:t>
            </a:r>
            <a:r>
              <a:rPr lang="en-US" sz="3200" dirty="0"/>
              <a:t> = </a:t>
            </a:r>
            <a:r>
              <a:rPr lang="en-US" sz="3200" dirty="0">
                <a:solidFill>
                  <a:srgbClr val="00B050"/>
                </a:solidFill>
              </a:rPr>
              <a:t>Runtime Testing</a:t>
            </a:r>
            <a:r>
              <a:rPr lang="en-US" sz="3200" dirty="0"/>
              <a:t> + </a:t>
            </a:r>
            <a:r>
              <a:rPr lang="en-US" sz="3200" dirty="0">
                <a:solidFill>
                  <a:srgbClr val="00B050"/>
                </a:solidFill>
              </a:rPr>
              <a:t>Code Expectations </a:t>
            </a:r>
            <a:r>
              <a:rPr lang="en-US" sz="3200" dirty="0"/>
              <a:t>– </a:t>
            </a:r>
            <a:r>
              <a:rPr lang="en-US" sz="3200" dirty="0">
                <a:solidFill>
                  <a:srgbClr val="FF0000"/>
                </a:solidFill>
              </a:rPr>
              <a:t>Programming Defects</a:t>
            </a:r>
          </a:p>
        </p:txBody>
      </p:sp>
      <p:pic>
        <p:nvPicPr>
          <p:cNvPr id="5" name="Picture 4">
            <a:extLst>
              <a:ext uri="{FF2B5EF4-FFF2-40B4-BE49-F238E27FC236}">
                <a16:creationId xmlns:a16="http://schemas.microsoft.com/office/drawing/2014/main" id="{BF2EED2C-880A-43B6-848B-780AB88A924F}"/>
              </a:ext>
            </a:extLst>
          </p:cNvPr>
          <p:cNvPicPr>
            <a:picLocks noChangeAspect="1"/>
          </p:cNvPicPr>
          <p:nvPr/>
        </p:nvPicPr>
        <p:blipFill>
          <a:blip r:embed="rId2"/>
          <a:stretch>
            <a:fillRect/>
          </a:stretch>
        </p:blipFill>
        <p:spPr>
          <a:xfrm>
            <a:off x="0" y="2736482"/>
            <a:ext cx="12192000" cy="2263787"/>
          </a:xfrm>
          <a:prstGeom prst="rect">
            <a:avLst/>
          </a:prstGeom>
        </p:spPr>
      </p:pic>
      <p:sp>
        <p:nvSpPr>
          <p:cNvPr id="6" name="TextBox 5">
            <a:extLst>
              <a:ext uri="{FF2B5EF4-FFF2-40B4-BE49-F238E27FC236}">
                <a16:creationId xmlns:a16="http://schemas.microsoft.com/office/drawing/2014/main" id="{9E4A0271-0F9C-4F5F-90FD-3475D273321F}"/>
              </a:ext>
            </a:extLst>
          </p:cNvPr>
          <p:cNvSpPr txBox="1"/>
          <p:nvPr/>
        </p:nvSpPr>
        <p:spPr>
          <a:xfrm>
            <a:off x="2303929" y="5244353"/>
            <a:ext cx="7584142" cy="923330"/>
          </a:xfrm>
          <a:prstGeom prst="rect">
            <a:avLst/>
          </a:prstGeom>
          <a:noFill/>
        </p:spPr>
        <p:txBody>
          <a:bodyPr wrap="square" rtlCol="0">
            <a:spAutoFit/>
          </a:bodyPr>
          <a:lstStyle/>
          <a:p>
            <a:r>
              <a:rPr lang="en-US" dirty="0">
                <a:solidFill>
                  <a:srgbClr val="FF0000"/>
                </a:solidFill>
              </a:rPr>
              <a:t>Note: </a:t>
            </a:r>
            <a:r>
              <a:rPr lang="en-US" dirty="0">
                <a:solidFill>
                  <a:schemeClr val="tx1">
                    <a:lumMod val="75000"/>
                    <a:lumOff val="25000"/>
                  </a:schemeClr>
                </a:solidFill>
              </a:rPr>
              <a:t>Test 3 uses 10 square long ships, and Test 4 which may exercise your </a:t>
            </a:r>
            <a:r>
              <a:rPr lang="en-US" dirty="0" err="1">
                <a:solidFill>
                  <a:schemeClr val="tx1">
                    <a:lumMod val="75000"/>
                    <a:lumOff val="25000"/>
                  </a:schemeClr>
                </a:solidFill>
              </a:rPr>
              <a:t>AddShip</a:t>
            </a:r>
            <a:r>
              <a:rPr lang="en-US" dirty="0">
                <a:solidFill>
                  <a:schemeClr val="tx1">
                    <a:lumMod val="75000"/>
                    <a:lumOff val="25000"/>
                  </a:schemeClr>
                </a:solidFill>
              </a:rPr>
              <a:t> more than you may have done before.  Make sure these files work with your grid object NOW  </a:t>
            </a:r>
            <a:r>
              <a:rPr lang="en-US" dirty="0">
                <a:solidFill>
                  <a:srgbClr val="FF0000"/>
                </a:solidFill>
              </a:rPr>
              <a:t>Don’t wait until the last day.</a:t>
            </a:r>
          </a:p>
        </p:txBody>
      </p:sp>
    </p:spTree>
    <p:extLst>
      <p:ext uri="{BB962C8B-B14F-4D97-AF65-F5344CB8AC3E}">
        <p14:creationId xmlns:p14="http://schemas.microsoft.com/office/powerpoint/2010/main" val="14647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5"/>
            <a:ext cx="10865224" cy="1128379"/>
          </a:xfrm>
        </p:spPr>
        <p:txBody>
          <a:bodyPr>
            <a:normAutofit/>
          </a:bodyPr>
          <a:lstStyle/>
          <a:p>
            <a:pPr lvl="1"/>
            <a:r>
              <a:rPr lang="en-US" sz="2800" dirty="0">
                <a:solidFill>
                  <a:srgbClr val="00B050"/>
                </a:solidFill>
              </a:rPr>
              <a:t>Runtime Testing</a:t>
            </a:r>
            <a:r>
              <a:rPr lang="en-US" sz="2800" dirty="0"/>
              <a:t>: Test 1 – first part</a:t>
            </a:r>
          </a:p>
          <a:p>
            <a:pPr lvl="1"/>
            <a:r>
              <a:rPr lang="en-US" dirty="0"/>
              <a:t>+10 points – successful enter of initial information and some graphic display appears</a:t>
            </a:r>
          </a:p>
        </p:txBody>
      </p:sp>
      <p:pic>
        <p:nvPicPr>
          <p:cNvPr id="5" name="Picture 4">
            <a:extLst>
              <a:ext uri="{FF2B5EF4-FFF2-40B4-BE49-F238E27FC236}">
                <a16:creationId xmlns:a16="http://schemas.microsoft.com/office/drawing/2014/main" id="{8F70CECF-4656-4AEC-8861-05E8C0506BDA}"/>
              </a:ext>
            </a:extLst>
          </p:cNvPr>
          <p:cNvPicPr>
            <a:picLocks noChangeAspect="1"/>
          </p:cNvPicPr>
          <p:nvPr/>
        </p:nvPicPr>
        <p:blipFill>
          <a:blip r:embed="rId2"/>
          <a:stretch>
            <a:fillRect/>
          </a:stretch>
        </p:blipFill>
        <p:spPr>
          <a:xfrm>
            <a:off x="8841032" y="2141601"/>
            <a:ext cx="2965486" cy="4146509"/>
          </a:xfrm>
          <a:prstGeom prst="rect">
            <a:avLst/>
          </a:prstGeom>
        </p:spPr>
      </p:pic>
      <p:sp>
        <p:nvSpPr>
          <p:cNvPr id="7" name="TextBox 6">
            <a:extLst>
              <a:ext uri="{FF2B5EF4-FFF2-40B4-BE49-F238E27FC236}">
                <a16:creationId xmlns:a16="http://schemas.microsoft.com/office/drawing/2014/main" id="{A713A5E5-76FA-447E-80E0-5B88495590C6}"/>
              </a:ext>
            </a:extLst>
          </p:cNvPr>
          <p:cNvSpPr txBox="1"/>
          <p:nvPr/>
        </p:nvSpPr>
        <p:spPr>
          <a:xfrm>
            <a:off x="6212541" y="3980329"/>
            <a:ext cx="1891553" cy="1200329"/>
          </a:xfrm>
          <a:prstGeom prst="rect">
            <a:avLst/>
          </a:prstGeom>
          <a:noFill/>
        </p:spPr>
        <p:txBody>
          <a:bodyPr wrap="square" rtlCol="0">
            <a:spAutoFit/>
          </a:bodyPr>
          <a:lstStyle/>
          <a:p>
            <a:r>
              <a:rPr lang="en-US" dirty="0"/>
              <a:t>Hopefully you will have a full display of the ships, this is the minimum</a:t>
            </a:r>
          </a:p>
        </p:txBody>
      </p:sp>
      <p:cxnSp>
        <p:nvCxnSpPr>
          <p:cNvPr id="11" name="Straight Arrow Connector 10">
            <a:extLst>
              <a:ext uri="{FF2B5EF4-FFF2-40B4-BE49-F238E27FC236}">
                <a16:creationId xmlns:a16="http://schemas.microsoft.com/office/drawing/2014/main" id="{A19CECBE-1257-4610-ABED-8B6DFB063F1C}"/>
              </a:ext>
            </a:extLst>
          </p:cNvPr>
          <p:cNvCxnSpPr>
            <a:cxnSpLocks/>
          </p:cNvCxnSpPr>
          <p:nvPr/>
        </p:nvCxnSpPr>
        <p:spPr>
          <a:xfrm>
            <a:off x="8020795" y="4580022"/>
            <a:ext cx="665220" cy="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9D499AE-CDFB-45EF-819C-2BCB25146735}"/>
              </a:ext>
            </a:extLst>
          </p:cNvPr>
          <p:cNvPicPr>
            <a:picLocks noChangeAspect="1"/>
          </p:cNvPicPr>
          <p:nvPr/>
        </p:nvPicPr>
        <p:blipFill>
          <a:blip r:embed="rId3"/>
          <a:stretch>
            <a:fillRect/>
          </a:stretch>
        </p:blipFill>
        <p:spPr>
          <a:xfrm>
            <a:off x="572900" y="2276993"/>
            <a:ext cx="7952714" cy="875179"/>
          </a:xfrm>
          <a:prstGeom prst="rect">
            <a:avLst/>
          </a:prstGeom>
        </p:spPr>
      </p:pic>
    </p:spTree>
    <p:extLst>
      <p:ext uri="{BB962C8B-B14F-4D97-AF65-F5344CB8AC3E}">
        <p14:creationId xmlns:p14="http://schemas.microsoft.com/office/powerpoint/2010/main" val="383622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5"/>
            <a:ext cx="10865224" cy="1128379"/>
          </a:xfrm>
        </p:spPr>
        <p:txBody>
          <a:bodyPr>
            <a:normAutofit/>
          </a:bodyPr>
          <a:lstStyle/>
          <a:p>
            <a:pPr lvl="1"/>
            <a:r>
              <a:rPr lang="en-US" sz="2800" dirty="0">
                <a:solidFill>
                  <a:srgbClr val="00B050"/>
                </a:solidFill>
              </a:rPr>
              <a:t>Runtime Testing</a:t>
            </a:r>
            <a:r>
              <a:rPr lang="en-US" sz="2800" dirty="0"/>
              <a:t>: Test 1 – second part</a:t>
            </a:r>
          </a:p>
          <a:p>
            <a:pPr lvl="1"/>
            <a:r>
              <a:rPr lang="en-US" dirty="0"/>
              <a:t>+5 points – the gridlines also display</a:t>
            </a:r>
          </a:p>
        </p:txBody>
      </p:sp>
      <p:pic>
        <p:nvPicPr>
          <p:cNvPr id="8" name="Picture 7">
            <a:extLst>
              <a:ext uri="{FF2B5EF4-FFF2-40B4-BE49-F238E27FC236}">
                <a16:creationId xmlns:a16="http://schemas.microsoft.com/office/drawing/2014/main" id="{5269EDB4-5A8E-4E37-8912-485C474AD56A}"/>
              </a:ext>
            </a:extLst>
          </p:cNvPr>
          <p:cNvPicPr>
            <a:picLocks noChangeAspect="1"/>
          </p:cNvPicPr>
          <p:nvPr/>
        </p:nvPicPr>
        <p:blipFill>
          <a:blip r:embed="rId2"/>
          <a:stretch>
            <a:fillRect/>
          </a:stretch>
        </p:blipFill>
        <p:spPr>
          <a:xfrm>
            <a:off x="7983631" y="1301055"/>
            <a:ext cx="3267075" cy="4591050"/>
          </a:xfrm>
          <a:prstGeom prst="rect">
            <a:avLst/>
          </a:prstGeom>
        </p:spPr>
      </p:pic>
    </p:spTree>
    <p:extLst>
      <p:ext uri="{BB962C8B-B14F-4D97-AF65-F5344CB8AC3E}">
        <p14:creationId xmlns:p14="http://schemas.microsoft.com/office/powerpoint/2010/main" val="180338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5"/>
            <a:ext cx="6804212" cy="1128379"/>
          </a:xfrm>
        </p:spPr>
        <p:txBody>
          <a:bodyPr>
            <a:normAutofit lnSpcReduction="10000"/>
          </a:bodyPr>
          <a:lstStyle/>
          <a:p>
            <a:pPr lvl="1"/>
            <a:r>
              <a:rPr lang="en-US" sz="2800" dirty="0">
                <a:solidFill>
                  <a:srgbClr val="00B050"/>
                </a:solidFill>
              </a:rPr>
              <a:t>Runtime Testing</a:t>
            </a:r>
            <a:r>
              <a:rPr lang="en-US" sz="2800" dirty="0"/>
              <a:t>: Test 1 – third part</a:t>
            </a:r>
          </a:p>
          <a:p>
            <a:pPr lvl="1"/>
            <a:r>
              <a:rPr lang="en-US" dirty="0"/>
              <a:t>+10 points – the ships display in correct color and positions</a:t>
            </a:r>
          </a:p>
        </p:txBody>
      </p:sp>
      <p:pic>
        <p:nvPicPr>
          <p:cNvPr id="4" name="Picture 3">
            <a:extLst>
              <a:ext uri="{FF2B5EF4-FFF2-40B4-BE49-F238E27FC236}">
                <a16:creationId xmlns:a16="http://schemas.microsoft.com/office/drawing/2014/main" id="{B175CAB3-9568-48D3-A4A1-46A0DB74B382}"/>
              </a:ext>
            </a:extLst>
          </p:cNvPr>
          <p:cNvPicPr>
            <a:picLocks noChangeAspect="1"/>
          </p:cNvPicPr>
          <p:nvPr/>
        </p:nvPicPr>
        <p:blipFill>
          <a:blip r:embed="rId2"/>
          <a:stretch>
            <a:fillRect/>
          </a:stretch>
        </p:blipFill>
        <p:spPr>
          <a:xfrm>
            <a:off x="7584141" y="1174376"/>
            <a:ext cx="3892040" cy="5082989"/>
          </a:xfrm>
          <a:prstGeom prst="rect">
            <a:avLst/>
          </a:prstGeom>
        </p:spPr>
      </p:pic>
    </p:spTree>
    <p:extLst>
      <p:ext uri="{BB962C8B-B14F-4D97-AF65-F5344CB8AC3E}">
        <p14:creationId xmlns:p14="http://schemas.microsoft.com/office/powerpoint/2010/main" val="124822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98613" y="259172"/>
            <a:ext cx="11860306" cy="710924"/>
          </a:xfrm>
        </p:spPr>
        <p:txBody>
          <a:bodyPr>
            <a:noAutofit/>
          </a:bodyPr>
          <a:lstStyle/>
          <a:p>
            <a:r>
              <a:rPr lang="en-US" sz="6000" b="1" dirty="0"/>
              <a:t>Lab 6 – how is the game going to work?</a:t>
            </a:r>
          </a:p>
        </p:txBody>
      </p:sp>
      <p:sp>
        <p:nvSpPr>
          <p:cNvPr id="7" name="TextBox 6">
            <a:extLst>
              <a:ext uri="{FF2B5EF4-FFF2-40B4-BE49-F238E27FC236}">
                <a16:creationId xmlns:a16="http://schemas.microsoft.com/office/drawing/2014/main" id="{0CE06920-C173-46F4-AC18-4E3865924AC2}"/>
              </a:ext>
            </a:extLst>
          </p:cNvPr>
          <p:cNvSpPr txBox="1"/>
          <p:nvPr/>
        </p:nvSpPr>
        <p:spPr>
          <a:xfrm>
            <a:off x="226358" y="1133197"/>
            <a:ext cx="8054789"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Design for main() function:</a:t>
            </a:r>
          </a:p>
          <a:p>
            <a:pPr marL="285750" indent="-285750">
              <a:buFont typeface="Arial" panose="020B0604020202020204" pitchFamily="34" charset="0"/>
              <a:buChar char="•"/>
            </a:pPr>
            <a:r>
              <a:rPr lang="en-US" sz="2400" dirty="0"/>
              <a:t>1) Get seed for random number generator</a:t>
            </a:r>
          </a:p>
          <a:p>
            <a:pPr marL="285750" indent="-285750">
              <a:buFont typeface="Arial" panose="020B0604020202020204" pitchFamily="34" charset="0"/>
              <a:buChar char="•"/>
            </a:pPr>
            <a:r>
              <a:rPr lang="en-US" sz="2400" dirty="0"/>
              <a:t>2) Get the ship configuration for the user</a:t>
            </a:r>
          </a:p>
          <a:p>
            <a:pPr marL="285750" indent="-285750">
              <a:buFont typeface="Arial" panose="020B0604020202020204" pitchFamily="34" charset="0"/>
              <a:buChar char="•"/>
            </a:pPr>
            <a:r>
              <a:rPr lang="en-US" sz="2400" dirty="0"/>
              <a:t>3) Get the ship configuration for the CPU</a:t>
            </a:r>
          </a:p>
          <a:p>
            <a:pPr marL="285750" indent="-285750">
              <a:buFont typeface="Arial" panose="020B0604020202020204" pitchFamily="34" charset="0"/>
              <a:buChar char="•"/>
            </a:pPr>
            <a:r>
              <a:rPr lang="en-US" sz="2400" dirty="0"/>
              <a:t>4) Show the initial display</a:t>
            </a:r>
          </a:p>
          <a:p>
            <a:pPr marL="285750" indent="-285750">
              <a:buFont typeface="Arial" panose="020B0604020202020204" pitchFamily="34" charset="0"/>
              <a:buChar char="•"/>
            </a:pPr>
            <a:r>
              <a:rPr lang="en-US" sz="2400" dirty="0"/>
              <a:t>5) Enter game loop</a:t>
            </a:r>
          </a:p>
          <a:p>
            <a:pPr marL="742950" lvl="1" indent="-285750">
              <a:buFont typeface="Arial" panose="020B0604020202020204" pitchFamily="34" charset="0"/>
              <a:buChar char="•"/>
            </a:pPr>
            <a:r>
              <a:rPr lang="en-US" sz="2400" dirty="0"/>
              <a:t>Prompt the user for a location to fire on</a:t>
            </a:r>
          </a:p>
          <a:p>
            <a:pPr marL="742950" lvl="1" indent="-285750">
              <a:buFont typeface="Arial" panose="020B0604020202020204" pitchFamily="34" charset="0"/>
              <a:buChar char="•"/>
            </a:pPr>
            <a:r>
              <a:rPr lang="en-US" sz="2400" dirty="0"/>
              <a:t>Fire at that location and update the display</a:t>
            </a:r>
          </a:p>
          <a:p>
            <a:pPr marL="742950" lvl="1" indent="-285750">
              <a:buFont typeface="Arial" panose="020B0604020202020204" pitchFamily="34" charset="0"/>
              <a:buChar char="•"/>
            </a:pPr>
            <a:r>
              <a:rPr lang="en-US" sz="2400" dirty="0"/>
              <a:t>If the user didn’t win the game</a:t>
            </a:r>
          </a:p>
          <a:p>
            <a:pPr marL="1200150" lvl="2" indent="-285750">
              <a:buFont typeface="Arial" panose="020B0604020202020204" pitchFamily="34" charset="0"/>
              <a:buChar char="•"/>
            </a:pPr>
            <a:r>
              <a:rPr lang="en-US" sz="2400" dirty="0"/>
              <a:t>Get the CPU’s location to fire on</a:t>
            </a:r>
          </a:p>
          <a:p>
            <a:pPr marL="1200150" lvl="2" indent="-285750">
              <a:buFont typeface="Arial" panose="020B0604020202020204" pitchFamily="34" charset="0"/>
              <a:buChar char="•"/>
            </a:pPr>
            <a:r>
              <a:rPr lang="en-US" sz="2400" dirty="0"/>
              <a:t>Fire at that location and update the display</a:t>
            </a:r>
          </a:p>
          <a:p>
            <a:pPr marL="742950" lvl="1" indent="-285750">
              <a:buFont typeface="Arial" panose="020B0604020202020204" pitchFamily="34" charset="0"/>
              <a:buChar char="•"/>
            </a:pPr>
            <a:r>
              <a:rPr lang="en-US" sz="2400" dirty="0"/>
              <a:t>Write out the results of the user and CPU’s shots</a:t>
            </a:r>
          </a:p>
          <a:p>
            <a:pPr marL="742950" lvl="1" indent="-285750">
              <a:buFont typeface="Arial" panose="020B0604020202020204" pitchFamily="34" charset="0"/>
              <a:buChar char="•"/>
            </a:pPr>
            <a:r>
              <a:rPr lang="en-US" sz="2400" dirty="0"/>
              <a:t>If user or CPU wins game, break out of loop</a:t>
            </a:r>
          </a:p>
          <a:p>
            <a:pPr marL="285750" indent="-285750">
              <a:buFont typeface="Arial" panose="020B0604020202020204" pitchFamily="34" charset="0"/>
              <a:buChar char="•"/>
            </a:pPr>
            <a:r>
              <a:rPr lang="en-US" sz="2400" dirty="0"/>
              <a:t>6) GUI stays up until user enters a character</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pic>
        <p:nvPicPr>
          <p:cNvPr id="6" name="Picture 2">
            <a:extLst>
              <a:ext uri="{FF2B5EF4-FFF2-40B4-BE49-F238E27FC236}">
                <a16:creationId xmlns:a16="http://schemas.microsoft.com/office/drawing/2014/main" id="{CCE8C031-116D-447E-8933-6199162EC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147" y="1133197"/>
            <a:ext cx="38481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5"/>
            <a:ext cx="6804212" cy="1128379"/>
          </a:xfrm>
        </p:spPr>
        <p:txBody>
          <a:bodyPr>
            <a:normAutofit/>
          </a:bodyPr>
          <a:lstStyle/>
          <a:p>
            <a:pPr lvl="1"/>
            <a:r>
              <a:rPr lang="en-US" sz="2800" dirty="0">
                <a:solidFill>
                  <a:srgbClr val="00B050"/>
                </a:solidFill>
              </a:rPr>
              <a:t>Runtime Testing</a:t>
            </a:r>
            <a:r>
              <a:rPr lang="en-US" sz="2800" dirty="0"/>
              <a:t>: Test 1 – fourth part</a:t>
            </a:r>
          </a:p>
          <a:p>
            <a:pPr lvl="1"/>
            <a:r>
              <a:rPr lang="en-US" dirty="0"/>
              <a:t>+5 points – prompt line displays</a:t>
            </a:r>
          </a:p>
        </p:txBody>
      </p:sp>
      <p:sp>
        <p:nvSpPr>
          <p:cNvPr id="7" name="Content Placeholder 2">
            <a:extLst>
              <a:ext uri="{FF2B5EF4-FFF2-40B4-BE49-F238E27FC236}">
                <a16:creationId xmlns:a16="http://schemas.microsoft.com/office/drawing/2014/main" id="{2C21EFE5-4BFE-4147-9FE5-D44FBC89E72B}"/>
              </a:ext>
            </a:extLst>
          </p:cNvPr>
          <p:cNvSpPr txBox="1">
            <a:spLocks/>
          </p:cNvSpPr>
          <p:nvPr/>
        </p:nvSpPr>
        <p:spPr>
          <a:xfrm>
            <a:off x="484094" y="2959525"/>
            <a:ext cx="6804212" cy="1128379"/>
          </a:xfrm>
          <a:prstGeom prst="rect">
            <a:avLst/>
          </a:prstGeom>
        </p:spPr>
        <p:txBody>
          <a:bodyPr vert="horz" lIns="0" tIns="45720" rIns="0" bIns="45720" rtlCol="0">
            <a:normAutofit/>
          </a:bodyPr>
          <a:lstStyle>
            <a:lvl1pPr marL="174625" indent="-174625" algn="l" defTabSz="914400" rtl="0" eaLnBrk="1" latinLnBrk="0" hangingPunct="1">
              <a:lnSpc>
                <a:spcPct val="90000"/>
              </a:lnSpc>
              <a:spcBef>
                <a:spcPts val="1200"/>
              </a:spcBef>
              <a:spcAft>
                <a:spcPts val="200"/>
              </a:spcAft>
              <a:buClr>
                <a:schemeClr val="accent1"/>
              </a:buClr>
              <a:buSzPct val="75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98463" indent="-165100"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515938"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3pPr>
            <a:lvl4pPr marL="631825"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4pPr>
            <a:lvl5pPr marL="739775" indent="-166688"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800" dirty="0"/>
              <a:t>Total points for Test 1:</a:t>
            </a:r>
            <a:br>
              <a:rPr lang="en-US" sz="2800" dirty="0"/>
            </a:br>
            <a:r>
              <a:rPr lang="en-US" sz="2800" dirty="0"/>
              <a:t>30 points</a:t>
            </a:r>
          </a:p>
        </p:txBody>
      </p:sp>
      <p:pic>
        <p:nvPicPr>
          <p:cNvPr id="5" name="Picture 4">
            <a:extLst>
              <a:ext uri="{FF2B5EF4-FFF2-40B4-BE49-F238E27FC236}">
                <a16:creationId xmlns:a16="http://schemas.microsoft.com/office/drawing/2014/main" id="{CD5DB440-93A8-404B-A761-3E79E2FD44D6}"/>
              </a:ext>
            </a:extLst>
          </p:cNvPr>
          <p:cNvPicPr>
            <a:picLocks noChangeAspect="1"/>
          </p:cNvPicPr>
          <p:nvPr/>
        </p:nvPicPr>
        <p:blipFill>
          <a:blip r:embed="rId2"/>
          <a:stretch>
            <a:fillRect/>
          </a:stretch>
        </p:blipFill>
        <p:spPr>
          <a:xfrm>
            <a:off x="7646895" y="1179138"/>
            <a:ext cx="3848100" cy="5019675"/>
          </a:xfrm>
          <a:prstGeom prst="rect">
            <a:avLst/>
          </a:prstGeom>
        </p:spPr>
      </p:pic>
    </p:spTree>
    <p:extLst>
      <p:ext uri="{BB962C8B-B14F-4D97-AF65-F5344CB8AC3E}">
        <p14:creationId xmlns:p14="http://schemas.microsoft.com/office/powerpoint/2010/main" val="248306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6"/>
            <a:ext cx="11080377" cy="710925"/>
          </a:xfrm>
        </p:spPr>
        <p:txBody>
          <a:bodyPr>
            <a:normAutofit/>
          </a:bodyPr>
          <a:lstStyle/>
          <a:p>
            <a:pPr lvl="1"/>
            <a:r>
              <a:rPr lang="en-US" sz="2800" dirty="0">
                <a:solidFill>
                  <a:srgbClr val="00B050"/>
                </a:solidFill>
              </a:rPr>
              <a:t>Runtime Testing</a:t>
            </a:r>
            <a:r>
              <a:rPr lang="en-US" sz="2800" dirty="0"/>
              <a:t>: Test 2</a:t>
            </a:r>
          </a:p>
          <a:p>
            <a:pPr lvl="1"/>
            <a:endParaRPr lang="en-US" sz="2800" dirty="0"/>
          </a:p>
        </p:txBody>
      </p:sp>
      <p:sp>
        <p:nvSpPr>
          <p:cNvPr id="6" name="TextBox 5">
            <a:extLst>
              <a:ext uri="{FF2B5EF4-FFF2-40B4-BE49-F238E27FC236}">
                <a16:creationId xmlns:a16="http://schemas.microsoft.com/office/drawing/2014/main" id="{AD86B104-84CA-42CE-9D70-A6CED58FF873}"/>
              </a:ext>
            </a:extLst>
          </p:cNvPr>
          <p:cNvSpPr txBox="1"/>
          <p:nvPr/>
        </p:nvSpPr>
        <p:spPr>
          <a:xfrm>
            <a:off x="555810" y="1707991"/>
            <a:ext cx="11486837" cy="1200329"/>
          </a:xfrm>
          <a:prstGeom prst="rect">
            <a:avLst/>
          </a:prstGeom>
          <a:noFill/>
        </p:spPr>
        <p:txBody>
          <a:bodyPr wrap="square" rtlCol="0">
            <a:spAutoFit/>
          </a:bodyPr>
          <a:lstStyle/>
          <a:p>
            <a:r>
              <a:rPr lang="en-US" sz="2400" dirty="0"/>
              <a:t>30 points – you fire at 3E, 4E, 5E and win, CPU grid display and status printed has to match screenshots, user display and status may differ from screenshot since CPU may shoot in different locations, but should be correct .  Hit ENTER after game won ends program</a:t>
            </a:r>
          </a:p>
        </p:txBody>
      </p:sp>
      <p:pic>
        <p:nvPicPr>
          <p:cNvPr id="7" name="Picture 6">
            <a:extLst>
              <a:ext uri="{FF2B5EF4-FFF2-40B4-BE49-F238E27FC236}">
                <a16:creationId xmlns:a16="http://schemas.microsoft.com/office/drawing/2014/main" id="{F2F4A189-4689-4921-97D6-2A34699F6DA7}"/>
              </a:ext>
            </a:extLst>
          </p:cNvPr>
          <p:cNvPicPr>
            <a:picLocks noChangeAspect="1"/>
          </p:cNvPicPr>
          <p:nvPr/>
        </p:nvPicPr>
        <p:blipFill>
          <a:blip r:embed="rId2"/>
          <a:stretch>
            <a:fillRect/>
          </a:stretch>
        </p:blipFill>
        <p:spPr>
          <a:xfrm>
            <a:off x="662548" y="2953361"/>
            <a:ext cx="2464184" cy="3228509"/>
          </a:xfrm>
          <a:prstGeom prst="rect">
            <a:avLst/>
          </a:prstGeom>
        </p:spPr>
      </p:pic>
      <p:pic>
        <p:nvPicPr>
          <p:cNvPr id="8" name="Picture 7">
            <a:extLst>
              <a:ext uri="{FF2B5EF4-FFF2-40B4-BE49-F238E27FC236}">
                <a16:creationId xmlns:a16="http://schemas.microsoft.com/office/drawing/2014/main" id="{5522204C-B752-4CB8-A20E-0A2FBC1DC031}"/>
              </a:ext>
            </a:extLst>
          </p:cNvPr>
          <p:cNvPicPr>
            <a:picLocks noChangeAspect="1"/>
          </p:cNvPicPr>
          <p:nvPr/>
        </p:nvPicPr>
        <p:blipFill>
          <a:blip r:embed="rId3"/>
          <a:stretch>
            <a:fillRect/>
          </a:stretch>
        </p:blipFill>
        <p:spPr>
          <a:xfrm>
            <a:off x="3795433" y="2953360"/>
            <a:ext cx="2498694" cy="3228510"/>
          </a:xfrm>
          <a:prstGeom prst="rect">
            <a:avLst/>
          </a:prstGeom>
        </p:spPr>
      </p:pic>
      <p:pic>
        <p:nvPicPr>
          <p:cNvPr id="9" name="Picture 8">
            <a:extLst>
              <a:ext uri="{FF2B5EF4-FFF2-40B4-BE49-F238E27FC236}">
                <a16:creationId xmlns:a16="http://schemas.microsoft.com/office/drawing/2014/main" id="{3CC1C951-55AC-4EFF-9DBF-864E5288498A}"/>
              </a:ext>
            </a:extLst>
          </p:cNvPr>
          <p:cNvPicPr>
            <a:picLocks noChangeAspect="1"/>
          </p:cNvPicPr>
          <p:nvPr/>
        </p:nvPicPr>
        <p:blipFill>
          <a:blip r:embed="rId4"/>
          <a:stretch>
            <a:fillRect/>
          </a:stretch>
        </p:blipFill>
        <p:spPr>
          <a:xfrm>
            <a:off x="6869023" y="2958273"/>
            <a:ext cx="2498694" cy="3281867"/>
          </a:xfrm>
          <a:prstGeom prst="rect">
            <a:avLst/>
          </a:prstGeom>
        </p:spPr>
      </p:pic>
      <p:pic>
        <p:nvPicPr>
          <p:cNvPr id="10" name="Picture 9">
            <a:extLst>
              <a:ext uri="{FF2B5EF4-FFF2-40B4-BE49-F238E27FC236}">
                <a16:creationId xmlns:a16="http://schemas.microsoft.com/office/drawing/2014/main" id="{FDCB9736-D7F4-405F-8C69-5FB3A5B833A7}"/>
              </a:ext>
            </a:extLst>
          </p:cNvPr>
          <p:cNvPicPr>
            <a:picLocks noChangeAspect="1"/>
          </p:cNvPicPr>
          <p:nvPr/>
        </p:nvPicPr>
        <p:blipFill>
          <a:blip r:embed="rId5"/>
          <a:stretch>
            <a:fillRect/>
          </a:stretch>
        </p:blipFill>
        <p:spPr>
          <a:xfrm>
            <a:off x="5800306" y="1150720"/>
            <a:ext cx="5459365" cy="565649"/>
          </a:xfrm>
          <a:prstGeom prst="rect">
            <a:avLst/>
          </a:prstGeom>
        </p:spPr>
      </p:pic>
    </p:spTree>
    <p:extLst>
      <p:ext uri="{BB962C8B-B14F-4D97-AF65-F5344CB8AC3E}">
        <p14:creationId xmlns:p14="http://schemas.microsoft.com/office/powerpoint/2010/main" val="27433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6"/>
            <a:ext cx="11080377" cy="710925"/>
          </a:xfrm>
        </p:spPr>
        <p:txBody>
          <a:bodyPr>
            <a:normAutofit/>
          </a:bodyPr>
          <a:lstStyle/>
          <a:p>
            <a:pPr lvl="1"/>
            <a:r>
              <a:rPr lang="en-US" sz="2800" dirty="0">
                <a:solidFill>
                  <a:srgbClr val="00B050"/>
                </a:solidFill>
              </a:rPr>
              <a:t>Runtime Testing</a:t>
            </a:r>
            <a:r>
              <a:rPr lang="en-US" sz="2800" dirty="0"/>
              <a:t>: Test 3</a:t>
            </a:r>
          </a:p>
          <a:p>
            <a:pPr lvl="1"/>
            <a:endParaRPr lang="en-US" sz="2800" dirty="0"/>
          </a:p>
        </p:txBody>
      </p:sp>
      <p:sp>
        <p:nvSpPr>
          <p:cNvPr id="6" name="TextBox 5">
            <a:extLst>
              <a:ext uri="{FF2B5EF4-FFF2-40B4-BE49-F238E27FC236}">
                <a16:creationId xmlns:a16="http://schemas.microsoft.com/office/drawing/2014/main" id="{AD86B104-84CA-42CE-9D70-A6CED58FF873}"/>
              </a:ext>
            </a:extLst>
          </p:cNvPr>
          <p:cNvSpPr txBox="1"/>
          <p:nvPr/>
        </p:nvSpPr>
        <p:spPr>
          <a:xfrm>
            <a:off x="555810" y="1707991"/>
            <a:ext cx="11486837" cy="830997"/>
          </a:xfrm>
          <a:prstGeom prst="rect">
            <a:avLst/>
          </a:prstGeom>
          <a:noFill/>
        </p:spPr>
        <p:txBody>
          <a:bodyPr wrap="square" rtlCol="0">
            <a:spAutoFit/>
          </a:bodyPr>
          <a:lstStyle/>
          <a:p>
            <a:r>
              <a:rPr lang="en-US" sz="2400" dirty="0"/>
              <a:t>30 points – you fire at 0A twice to verify the status message in the screen shot, then continue firing 1A, 2A, 3A, … 9A, 0B, 1B, … until the CPU sinks a ship of yours</a:t>
            </a:r>
          </a:p>
        </p:txBody>
      </p:sp>
      <p:pic>
        <p:nvPicPr>
          <p:cNvPr id="4" name="Picture 3">
            <a:extLst>
              <a:ext uri="{FF2B5EF4-FFF2-40B4-BE49-F238E27FC236}">
                <a16:creationId xmlns:a16="http://schemas.microsoft.com/office/drawing/2014/main" id="{136F53A0-7792-49C9-94C1-5EDE32CC695A}"/>
              </a:ext>
            </a:extLst>
          </p:cNvPr>
          <p:cNvPicPr>
            <a:picLocks noChangeAspect="1"/>
          </p:cNvPicPr>
          <p:nvPr/>
        </p:nvPicPr>
        <p:blipFill>
          <a:blip r:embed="rId2"/>
          <a:stretch>
            <a:fillRect/>
          </a:stretch>
        </p:blipFill>
        <p:spPr>
          <a:xfrm>
            <a:off x="5436534" y="1053350"/>
            <a:ext cx="6029325" cy="609600"/>
          </a:xfrm>
          <a:prstGeom prst="rect">
            <a:avLst/>
          </a:prstGeom>
        </p:spPr>
      </p:pic>
      <p:pic>
        <p:nvPicPr>
          <p:cNvPr id="5" name="Picture 4">
            <a:extLst>
              <a:ext uri="{FF2B5EF4-FFF2-40B4-BE49-F238E27FC236}">
                <a16:creationId xmlns:a16="http://schemas.microsoft.com/office/drawing/2014/main" id="{F3487BAA-42AE-45FB-9ACE-5179C4DA8F55}"/>
              </a:ext>
            </a:extLst>
          </p:cNvPr>
          <p:cNvPicPr>
            <a:picLocks noChangeAspect="1"/>
          </p:cNvPicPr>
          <p:nvPr/>
        </p:nvPicPr>
        <p:blipFill>
          <a:blip r:embed="rId3"/>
          <a:stretch>
            <a:fillRect/>
          </a:stretch>
        </p:blipFill>
        <p:spPr>
          <a:xfrm>
            <a:off x="653022" y="2715091"/>
            <a:ext cx="2711892" cy="3609161"/>
          </a:xfrm>
          <a:prstGeom prst="rect">
            <a:avLst/>
          </a:prstGeom>
        </p:spPr>
      </p:pic>
      <p:pic>
        <p:nvPicPr>
          <p:cNvPr id="11" name="Picture 10">
            <a:extLst>
              <a:ext uri="{FF2B5EF4-FFF2-40B4-BE49-F238E27FC236}">
                <a16:creationId xmlns:a16="http://schemas.microsoft.com/office/drawing/2014/main" id="{444FE64F-2C13-4083-BAA9-B96354F07DD5}"/>
              </a:ext>
            </a:extLst>
          </p:cNvPr>
          <p:cNvPicPr>
            <a:picLocks noChangeAspect="1"/>
          </p:cNvPicPr>
          <p:nvPr/>
        </p:nvPicPr>
        <p:blipFill>
          <a:blip r:embed="rId4"/>
          <a:stretch>
            <a:fillRect/>
          </a:stretch>
        </p:blipFill>
        <p:spPr>
          <a:xfrm>
            <a:off x="3708307" y="2715090"/>
            <a:ext cx="2847150" cy="3609161"/>
          </a:xfrm>
          <a:prstGeom prst="rect">
            <a:avLst/>
          </a:prstGeom>
        </p:spPr>
      </p:pic>
      <p:pic>
        <p:nvPicPr>
          <p:cNvPr id="13" name="Picture 12">
            <a:extLst>
              <a:ext uri="{FF2B5EF4-FFF2-40B4-BE49-F238E27FC236}">
                <a16:creationId xmlns:a16="http://schemas.microsoft.com/office/drawing/2014/main" id="{A3B94A8F-F674-4DBC-A784-76E0FD862119}"/>
              </a:ext>
            </a:extLst>
          </p:cNvPr>
          <p:cNvPicPr>
            <a:picLocks noChangeAspect="1"/>
          </p:cNvPicPr>
          <p:nvPr/>
        </p:nvPicPr>
        <p:blipFill>
          <a:blip r:embed="rId5"/>
          <a:stretch>
            <a:fillRect/>
          </a:stretch>
        </p:blipFill>
        <p:spPr>
          <a:xfrm>
            <a:off x="7013183" y="2764537"/>
            <a:ext cx="2776276" cy="3566553"/>
          </a:xfrm>
          <a:prstGeom prst="rect">
            <a:avLst/>
          </a:prstGeom>
        </p:spPr>
      </p:pic>
    </p:spTree>
    <p:extLst>
      <p:ext uri="{BB962C8B-B14F-4D97-AF65-F5344CB8AC3E}">
        <p14:creationId xmlns:p14="http://schemas.microsoft.com/office/powerpoint/2010/main" val="726161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984248"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1301056"/>
            <a:ext cx="9610165" cy="581532"/>
          </a:xfrm>
        </p:spPr>
        <p:txBody>
          <a:bodyPr>
            <a:normAutofit/>
          </a:bodyPr>
          <a:lstStyle/>
          <a:p>
            <a:pPr lvl="1"/>
            <a:r>
              <a:rPr lang="en-US" sz="2800" dirty="0">
                <a:solidFill>
                  <a:srgbClr val="00B050"/>
                </a:solidFill>
              </a:rPr>
              <a:t>Runtime Testing</a:t>
            </a:r>
            <a:r>
              <a:rPr lang="en-US" sz="2800" dirty="0"/>
              <a:t>: Test 4 – Error Handling</a:t>
            </a:r>
          </a:p>
          <a:p>
            <a:pPr lvl="1"/>
            <a:endParaRPr lang="en-US" sz="2800" dirty="0"/>
          </a:p>
        </p:txBody>
      </p:sp>
      <p:pic>
        <p:nvPicPr>
          <p:cNvPr id="4" name="Picture 3">
            <a:extLst>
              <a:ext uri="{FF2B5EF4-FFF2-40B4-BE49-F238E27FC236}">
                <a16:creationId xmlns:a16="http://schemas.microsoft.com/office/drawing/2014/main" id="{65F538FD-3CF3-43D4-BB3C-E161E0F23DB8}"/>
              </a:ext>
            </a:extLst>
          </p:cNvPr>
          <p:cNvPicPr>
            <a:picLocks noChangeAspect="1"/>
          </p:cNvPicPr>
          <p:nvPr/>
        </p:nvPicPr>
        <p:blipFill>
          <a:blip r:embed="rId2"/>
          <a:stretch>
            <a:fillRect/>
          </a:stretch>
        </p:blipFill>
        <p:spPr>
          <a:xfrm>
            <a:off x="231121" y="1882587"/>
            <a:ext cx="6133820" cy="777663"/>
          </a:xfrm>
          <a:prstGeom prst="rect">
            <a:avLst/>
          </a:prstGeom>
        </p:spPr>
      </p:pic>
      <p:pic>
        <p:nvPicPr>
          <p:cNvPr id="6" name="Picture 5">
            <a:extLst>
              <a:ext uri="{FF2B5EF4-FFF2-40B4-BE49-F238E27FC236}">
                <a16:creationId xmlns:a16="http://schemas.microsoft.com/office/drawing/2014/main" id="{B92FF4F9-D2F0-480E-A552-91CB5C4563A8}"/>
              </a:ext>
            </a:extLst>
          </p:cNvPr>
          <p:cNvPicPr>
            <a:picLocks noChangeAspect="1"/>
          </p:cNvPicPr>
          <p:nvPr/>
        </p:nvPicPr>
        <p:blipFill>
          <a:blip r:embed="rId3"/>
          <a:stretch>
            <a:fillRect/>
          </a:stretch>
        </p:blipFill>
        <p:spPr>
          <a:xfrm>
            <a:off x="231120" y="2753106"/>
            <a:ext cx="6200775" cy="811773"/>
          </a:xfrm>
          <a:prstGeom prst="rect">
            <a:avLst/>
          </a:prstGeom>
        </p:spPr>
      </p:pic>
      <p:pic>
        <p:nvPicPr>
          <p:cNvPr id="7" name="Picture 6">
            <a:extLst>
              <a:ext uri="{FF2B5EF4-FFF2-40B4-BE49-F238E27FC236}">
                <a16:creationId xmlns:a16="http://schemas.microsoft.com/office/drawing/2014/main" id="{36E48BF6-A59C-4289-A376-F1229A2BDCDD}"/>
              </a:ext>
            </a:extLst>
          </p:cNvPr>
          <p:cNvPicPr>
            <a:picLocks noChangeAspect="1"/>
          </p:cNvPicPr>
          <p:nvPr/>
        </p:nvPicPr>
        <p:blipFill>
          <a:blip r:embed="rId4"/>
          <a:stretch>
            <a:fillRect/>
          </a:stretch>
        </p:blipFill>
        <p:spPr>
          <a:xfrm>
            <a:off x="231120" y="3657735"/>
            <a:ext cx="6200775" cy="942975"/>
          </a:xfrm>
          <a:prstGeom prst="rect">
            <a:avLst/>
          </a:prstGeom>
        </p:spPr>
      </p:pic>
      <p:pic>
        <p:nvPicPr>
          <p:cNvPr id="8" name="Picture 7">
            <a:extLst>
              <a:ext uri="{FF2B5EF4-FFF2-40B4-BE49-F238E27FC236}">
                <a16:creationId xmlns:a16="http://schemas.microsoft.com/office/drawing/2014/main" id="{02B9AE3D-D609-409F-9D86-0282A04AD712}"/>
              </a:ext>
            </a:extLst>
          </p:cNvPr>
          <p:cNvPicPr>
            <a:picLocks noChangeAspect="1"/>
          </p:cNvPicPr>
          <p:nvPr/>
        </p:nvPicPr>
        <p:blipFill>
          <a:blip r:embed="rId5"/>
          <a:stretch>
            <a:fillRect/>
          </a:stretch>
        </p:blipFill>
        <p:spPr>
          <a:xfrm>
            <a:off x="278745" y="4693566"/>
            <a:ext cx="6153150" cy="777543"/>
          </a:xfrm>
          <a:prstGeom prst="rect">
            <a:avLst/>
          </a:prstGeom>
        </p:spPr>
      </p:pic>
      <p:pic>
        <p:nvPicPr>
          <p:cNvPr id="9" name="Picture 8">
            <a:extLst>
              <a:ext uri="{FF2B5EF4-FFF2-40B4-BE49-F238E27FC236}">
                <a16:creationId xmlns:a16="http://schemas.microsoft.com/office/drawing/2014/main" id="{07B959B3-559E-48D9-BDB0-DBFEB33C2FD2}"/>
              </a:ext>
            </a:extLst>
          </p:cNvPr>
          <p:cNvPicPr>
            <a:picLocks noChangeAspect="1"/>
          </p:cNvPicPr>
          <p:nvPr/>
        </p:nvPicPr>
        <p:blipFill>
          <a:blip r:embed="rId6"/>
          <a:stretch>
            <a:fillRect/>
          </a:stretch>
        </p:blipFill>
        <p:spPr>
          <a:xfrm>
            <a:off x="259695" y="5563965"/>
            <a:ext cx="6172200" cy="933450"/>
          </a:xfrm>
          <a:prstGeom prst="rect">
            <a:avLst/>
          </a:prstGeom>
        </p:spPr>
      </p:pic>
    </p:spTree>
    <p:extLst>
      <p:ext uri="{BB962C8B-B14F-4D97-AF65-F5344CB8AC3E}">
        <p14:creationId xmlns:p14="http://schemas.microsoft.com/office/powerpoint/2010/main" val="421592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2133600"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2125808"/>
            <a:ext cx="11421036" cy="530711"/>
          </a:xfrm>
        </p:spPr>
        <p:txBody>
          <a:bodyPr/>
          <a:lstStyle/>
          <a:p>
            <a:pPr lvl="1"/>
            <a:r>
              <a:rPr lang="en-US" sz="2800" dirty="0">
                <a:solidFill>
                  <a:srgbClr val="00B050"/>
                </a:solidFill>
              </a:rPr>
              <a:t>Code Expectations</a:t>
            </a:r>
            <a:r>
              <a:rPr lang="en-US" sz="2800" dirty="0"/>
              <a:t>: Maximum possible points 5</a:t>
            </a:r>
          </a:p>
          <a:p>
            <a:pPr lvl="1"/>
            <a:endParaRPr lang="en-US" dirty="0"/>
          </a:p>
        </p:txBody>
      </p:sp>
      <p:sp>
        <p:nvSpPr>
          <p:cNvPr id="4" name="TextBox 3">
            <a:extLst>
              <a:ext uri="{FF2B5EF4-FFF2-40B4-BE49-F238E27FC236}">
                <a16:creationId xmlns:a16="http://schemas.microsoft.com/office/drawing/2014/main" id="{FCA57906-1062-4144-B258-3BB3E817C6EE}"/>
              </a:ext>
            </a:extLst>
          </p:cNvPr>
          <p:cNvSpPr txBox="1"/>
          <p:nvPr/>
        </p:nvSpPr>
        <p:spPr>
          <a:xfrm>
            <a:off x="215560" y="1272957"/>
            <a:ext cx="11760880" cy="584775"/>
          </a:xfrm>
          <a:prstGeom prst="rect">
            <a:avLst/>
          </a:prstGeom>
          <a:noFill/>
          <a:ln w="25400">
            <a:solidFill>
              <a:srgbClr val="600000"/>
            </a:solidFill>
          </a:ln>
        </p:spPr>
        <p:txBody>
          <a:bodyPr wrap="square" rtlCol="0">
            <a:spAutoFit/>
          </a:bodyPr>
          <a:lstStyle/>
          <a:p>
            <a:r>
              <a:rPr lang="en-US" sz="3200" dirty="0">
                <a:solidFill>
                  <a:srgbClr val="0070C0"/>
                </a:solidFill>
              </a:rPr>
              <a:t>Score</a:t>
            </a:r>
            <a:r>
              <a:rPr lang="en-US" sz="3200" dirty="0"/>
              <a:t> = </a:t>
            </a:r>
            <a:r>
              <a:rPr lang="en-US" sz="3200" dirty="0">
                <a:solidFill>
                  <a:srgbClr val="00B050"/>
                </a:solidFill>
              </a:rPr>
              <a:t>Runtime Testing</a:t>
            </a:r>
            <a:r>
              <a:rPr lang="en-US" sz="3200" dirty="0"/>
              <a:t> + </a:t>
            </a:r>
            <a:r>
              <a:rPr lang="en-US" sz="3200" dirty="0">
                <a:solidFill>
                  <a:srgbClr val="00B050"/>
                </a:solidFill>
              </a:rPr>
              <a:t>Code Expectations </a:t>
            </a:r>
            <a:r>
              <a:rPr lang="en-US" sz="3200" dirty="0"/>
              <a:t>– </a:t>
            </a:r>
            <a:r>
              <a:rPr lang="en-US" sz="3200" dirty="0">
                <a:solidFill>
                  <a:srgbClr val="FF0000"/>
                </a:solidFill>
              </a:rPr>
              <a:t>Programming Defects</a:t>
            </a:r>
          </a:p>
        </p:txBody>
      </p:sp>
      <p:pic>
        <p:nvPicPr>
          <p:cNvPr id="5" name="Picture 4">
            <a:extLst>
              <a:ext uri="{FF2B5EF4-FFF2-40B4-BE49-F238E27FC236}">
                <a16:creationId xmlns:a16="http://schemas.microsoft.com/office/drawing/2014/main" id="{C0F9403D-0B84-44BC-819F-144A2E92D3A4}"/>
              </a:ext>
            </a:extLst>
          </p:cNvPr>
          <p:cNvPicPr>
            <a:picLocks noChangeAspect="1"/>
          </p:cNvPicPr>
          <p:nvPr/>
        </p:nvPicPr>
        <p:blipFill>
          <a:blip r:embed="rId2"/>
          <a:stretch>
            <a:fillRect/>
          </a:stretch>
        </p:blipFill>
        <p:spPr>
          <a:xfrm>
            <a:off x="4856909" y="2924595"/>
            <a:ext cx="1743075" cy="2828925"/>
          </a:xfrm>
          <a:prstGeom prst="rect">
            <a:avLst/>
          </a:prstGeom>
        </p:spPr>
      </p:pic>
    </p:spTree>
    <p:extLst>
      <p:ext uri="{BB962C8B-B14F-4D97-AF65-F5344CB8AC3E}">
        <p14:creationId xmlns:p14="http://schemas.microsoft.com/office/powerpoint/2010/main" val="106950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1828800" y="293957"/>
            <a:ext cx="10058400" cy="710924"/>
          </a:xfrm>
        </p:spPr>
        <p:txBody>
          <a:bodyPr>
            <a:noAutofit/>
          </a:bodyPr>
          <a:lstStyle/>
          <a:p>
            <a:r>
              <a:rPr lang="en-US" sz="6000" b="1" dirty="0"/>
              <a:t>Lab 6 Grading Rubric</a:t>
            </a:r>
          </a:p>
        </p:txBody>
      </p:sp>
      <p:sp>
        <p:nvSpPr>
          <p:cNvPr id="3" name="Content Placeholder 2">
            <a:extLst>
              <a:ext uri="{FF2B5EF4-FFF2-40B4-BE49-F238E27FC236}">
                <a16:creationId xmlns:a16="http://schemas.microsoft.com/office/drawing/2014/main" id="{FD4CB5FE-8E3B-F047-A139-407A0FF4CFD3}"/>
              </a:ext>
            </a:extLst>
          </p:cNvPr>
          <p:cNvSpPr>
            <a:spLocks noGrp="1"/>
          </p:cNvSpPr>
          <p:nvPr>
            <p:ph idx="1"/>
          </p:nvPr>
        </p:nvSpPr>
        <p:spPr>
          <a:xfrm>
            <a:off x="385482" y="2125808"/>
            <a:ext cx="11410278" cy="809416"/>
          </a:xfrm>
        </p:spPr>
        <p:txBody>
          <a:bodyPr>
            <a:normAutofit fontScale="92500" lnSpcReduction="10000"/>
          </a:bodyPr>
          <a:lstStyle/>
          <a:p>
            <a:pPr lvl="1"/>
            <a:r>
              <a:rPr lang="en-US" sz="2800" dirty="0">
                <a:solidFill>
                  <a:srgbClr val="FF0000"/>
                </a:solidFill>
              </a:rPr>
              <a:t>Programming Defects</a:t>
            </a:r>
            <a:r>
              <a:rPr lang="en-US" sz="2800" dirty="0"/>
              <a:t>: areas where points may be deducted</a:t>
            </a:r>
          </a:p>
          <a:p>
            <a:pPr lvl="2"/>
            <a:r>
              <a:rPr lang="en-US" sz="2200" dirty="0"/>
              <a:t>Same as in Lab 5</a:t>
            </a:r>
          </a:p>
          <a:p>
            <a:pPr lvl="1"/>
            <a:endParaRPr lang="en-US" dirty="0"/>
          </a:p>
        </p:txBody>
      </p:sp>
      <p:sp>
        <p:nvSpPr>
          <p:cNvPr id="4" name="TextBox 3">
            <a:extLst>
              <a:ext uri="{FF2B5EF4-FFF2-40B4-BE49-F238E27FC236}">
                <a16:creationId xmlns:a16="http://schemas.microsoft.com/office/drawing/2014/main" id="{FCA57906-1062-4144-B258-3BB3E817C6EE}"/>
              </a:ext>
            </a:extLst>
          </p:cNvPr>
          <p:cNvSpPr txBox="1"/>
          <p:nvPr/>
        </p:nvSpPr>
        <p:spPr>
          <a:xfrm>
            <a:off x="215560" y="1272957"/>
            <a:ext cx="11760880" cy="584775"/>
          </a:xfrm>
          <a:prstGeom prst="rect">
            <a:avLst/>
          </a:prstGeom>
          <a:noFill/>
          <a:ln w="25400">
            <a:solidFill>
              <a:srgbClr val="600000"/>
            </a:solidFill>
          </a:ln>
        </p:spPr>
        <p:txBody>
          <a:bodyPr wrap="square" rtlCol="0">
            <a:spAutoFit/>
          </a:bodyPr>
          <a:lstStyle/>
          <a:p>
            <a:r>
              <a:rPr lang="en-US" sz="3200" dirty="0">
                <a:solidFill>
                  <a:srgbClr val="0070C0"/>
                </a:solidFill>
              </a:rPr>
              <a:t>Score</a:t>
            </a:r>
            <a:r>
              <a:rPr lang="en-US" sz="3200" dirty="0"/>
              <a:t> = </a:t>
            </a:r>
            <a:r>
              <a:rPr lang="en-US" sz="3200" dirty="0">
                <a:solidFill>
                  <a:srgbClr val="00B050"/>
                </a:solidFill>
              </a:rPr>
              <a:t>Runtime Testing</a:t>
            </a:r>
            <a:r>
              <a:rPr lang="en-US" sz="3200" dirty="0"/>
              <a:t> + </a:t>
            </a:r>
            <a:r>
              <a:rPr lang="en-US" sz="3200" dirty="0">
                <a:solidFill>
                  <a:srgbClr val="00B050"/>
                </a:solidFill>
              </a:rPr>
              <a:t>Code Expectations </a:t>
            </a:r>
            <a:r>
              <a:rPr lang="en-US" sz="3200" dirty="0"/>
              <a:t>– </a:t>
            </a:r>
            <a:r>
              <a:rPr lang="en-US" sz="3200" dirty="0">
                <a:solidFill>
                  <a:srgbClr val="FF0000"/>
                </a:solidFill>
              </a:rPr>
              <a:t>Programming Defects</a:t>
            </a:r>
          </a:p>
        </p:txBody>
      </p:sp>
      <p:pic>
        <p:nvPicPr>
          <p:cNvPr id="6" name="Picture 5">
            <a:extLst>
              <a:ext uri="{FF2B5EF4-FFF2-40B4-BE49-F238E27FC236}">
                <a16:creationId xmlns:a16="http://schemas.microsoft.com/office/drawing/2014/main" id="{3BCBA511-2472-476C-91A5-D5708C6391E2}"/>
              </a:ext>
            </a:extLst>
          </p:cNvPr>
          <p:cNvPicPr>
            <a:picLocks noChangeAspect="1"/>
          </p:cNvPicPr>
          <p:nvPr/>
        </p:nvPicPr>
        <p:blipFill>
          <a:blip r:embed="rId2"/>
          <a:stretch>
            <a:fillRect/>
          </a:stretch>
        </p:blipFill>
        <p:spPr>
          <a:xfrm>
            <a:off x="670896" y="2935224"/>
            <a:ext cx="10839450" cy="3152775"/>
          </a:xfrm>
          <a:prstGeom prst="rect">
            <a:avLst/>
          </a:prstGeom>
        </p:spPr>
      </p:pic>
      <p:cxnSp>
        <p:nvCxnSpPr>
          <p:cNvPr id="9" name="Straight Arrow Connector 8">
            <a:extLst>
              <a:ext uri="{FF2B5EF4-FFF2-40B4-BE49-F238E27FC236}">
                <a16:creationId xmlns:a16="http://schemas.microsoft.com/office/drawing/2014/main" id="{BAF29902-6496-48C0-8611-CE0B3A7832B1}"/>
              </a:ext>
            </a:extLst>
          </p:cNvPr>
          <p:cNvCxnSpPr/>
          <p:nvPr/>
        </p:nvCxnSpPr>
        <p:spPr>
          <a:xfrm flipV="1">
            <a:off x="9699811" y="4144058"/>
            <a:ext cx="295836" cy="3675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2C9102-6EEA-45DC-AA1D-20FA655D9CB6}"/>
              </a:ext>
            </a:extLst>
          </p:cNvPr>
          <p:cNvSpPr txBox="1"/>
          <p:nvPr/>
        </p:nvSpPr>
        <p:spPr>
          <a:xfrm>
            <a:off x="6902822" y="4511611"/>
            <a:ext cx="2967318" cy="923330"/>
          </a:xfrm>
          <a:prstGeom prst="rect">
            <a:avLst/>
          </a:prstGeom>
          <a:solidFill>
            <a:schemeClr val="bg1"/>
          </a:solidFill>
        </p:spPr>
        <p:txBody>
          <a:bodyPr wrap="square" rtlCol="0">
            <a:spAutoFit/>
          </a:bodyPr>
          <a:lstStyle/>
          <a:p>
            <a:r>
              <a:rPr lang="en-US" dirty="0"/>
              <a:t>Make sure you Build rather than Run, and check for warnings</a:t>
            </a:r>
          </a:p>
        </p:txBody>
      </p:sp>
    </p:spTree>
    <p:extLst>
      <p:ext uri="{BB962C8B-B14F-4D97-AF65-F5344CB8AC3E}">
        <p14:creationId xmlns:p14="http://schemas.microsoft.com/office/powerpoint/2010/main" val="220883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789920" cy="710924"/>
          </a:xfrm>
        </p:spPr>
        <p:txBody>
          <a:bodyPr>
            <a:noAutofit/>
          </a:bodyPr>
          <a:lstStyle/>
          <a:p>
            <a:r>
              <a:rPr lang="en-US" sz="6000" dirty="0">
                <a:latin typeface="+mn-lt"/>
              </a:rPr>
              <a:t>Lab 6</a:t>
            </a:r>
          </a:p>
        </p:txBody>
      </p:sp>
      <p:sp>
        <p:nvSpPr>
          <p:cNvPr id="7" name="Content Placeholder 2">
            <a:extLst>
              <a:ext uri="{FF2B5EF4-FFF2-40B4-BE49-F238E27FC236}">
                <a16:creationId xmlns:a16="http://schemas.microsoft.com/office/drawing/2014/main" id="{69DEB2C1-E163-4F4E-9483-11FA1EA66818}"/>
              </a:ext>
            </a:extLst>
          </p:cNvPr>
          <p:cNvSpPr txBox="1">
            <a:spLocks/>
          </p:cNvSpPr>
          <p:nvPr/>
        </p:nvSpPr>
        <p:spPr>
          <a:xfrm>
            <a:off x="278780" y="1172584"/>
            <a:ext cx="11697630" cy="3700499"/>
          </a:xfrm>
          <a:prstGeom prst="rect">
            <a:avLst/>
          </a:prstGeom>
        </p:spPr>
        <p:txBody>
          <a:bodyPr vert="horz" lIns="0" tIns="45720" rIns="0" bIns="45720" rtlCol="0">
            <a:normAutofit/>
          </a:bodyPr>
          <a:lstStyle>
            <a:lvl1pPr marL="174625" indent="-174625" algn="l" defTabSz="914400" rtl="0" eaLnBrk="1" latinLnBrk="0" hangingPunct="1">
              <a:lnSpc>
                <a:spcPct val="90000"/>
              </a:lnSpc>
              <a:spcBef>
                <a:spcPts val="1200"/>
              </a:spcBef>
              <a:spcAft>
                <a:spcPts val="200"/>
              </a:spcAft>
              <a:buClr>
                <a:schemeClr val="accent1"/>
              </a:buClr>
              <a:buSzPct val="75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98463" indent="-165100"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515938"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3pPr>
            <a:lvl4pPr marL="631825" indent="-174625"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4pPr>
            <a:lvl5pPr marL="739775" indent="-166688" algn="l" defTabSz="914400" rtl="0" eaLnBrk="1" latinLnBrk="0" hangingPunct="1">
              <a:lnSpc>
                <a:spcPct val="90000"/>
              </a:lnSpc>
              <a:spcBef>
                <a:spcPts val="200"/>
              </a:spcBef>
              <a:spcAft>
                <a:spcPts val="4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Due: </a:t>
            </a:r>
            <a:r>
              <a:rPr lang="en-US" dirty="0">
                <a:solidFill>
                  <a:schemeClr val="accent1"/>
                </a:solidFill>
              </a:rPr>
              <a:t>Wednesday, Feb 26 @ midnight</a:t>
            </a:r>
            <a:endParaRPr lang="en-US" dirty="0"/>
          </a:p>
          <a:p>
            <a:r>
              <a:rPr lang="en-US" sz="4000" dirty="0">
                <a:solidFill>
                  <a:srgbClr val="C00000"/>
                </a:solidFill>
              </a:rPr>
              <a:t>Start now</a:t>
            </a:r>
          </a:p>
          <a:p>
            <a:r>
              <a:rPr lang="en-US" dirty="0">
                <a:solidFill>
                  <a:schemeClr val="tx1"/>
                </a:solidFill>
              </a:rPr>
              <a:t>Ask questions:</a:t>
            </a:r>
          </a:p>
          <a:p>
            <a:pPr lvl="1"/>
            <a:r>
              <a:rPr lang="en-US" dirty="0"/>
              <a:t>Me: Office Hours in OMH 232 MW 12:30-2pm, F 9:30-10:30am</a:t>
            </a:r>
          </a:p>
          <a:p>
            <a:pPr lvl="1" fontAlgn="base"/>
            <a:r>
              <a:rPr lang="en-US" dirty="0"/>
              <a:t>Dr. Arias:  schedule via </a:t>
            </a:r>
            <a:r>
              <a:rPr lang="en-US" u="sng" dirty="0">
                <a:hlinkClick r:id="rId2"/>
              </a:rPr>
              <a:t>https://calendly.com/c-arias/appointment</a:t>
            </a:r>
            <a:r>
              <a:rPr lang="en-US" dirty="0"/>
              <a:t>​</a:t>
            </a:r>
          </a:p>
          <a:p>
            <a:pPr lvl="1" fontAlgn="base"/>
            <a:r>
              <a:rPr lang="en-US" dirty="0"/>
              <a:t>Tutor: schedule via </a:t>
            </a:r>
            <a:r>
              <a:rPr lang="en-US" u="sng" dirty="0">
                <a:hlinkClick r:id="rId3"/>
              </a:rPr>
              <a:t>https://www.signupgenius.com/go/5080e4caba82aa3f85-python</a:t>
            </a:r>
            <a:r>
              <a:rPr lang="en-US" dirty="0"/>
              <a:t> 	</a:t>
            </a:r>
          </a:p>
          <a:p>
            <a:endParaRPr lang="en-US" dirty="0"/>
          </a:p>
        </p:txBody>
      </p:sp>
    </p:spTree>
    <p:extLst>
      <p:ext uri="{BB962C8B-B14F-4D97-AF65-F5344CB8AC3E}">
        <p14:creationId xmlns:p14="http://schemas.microsoft.com/office/powerpoint/2010/main" val="15573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top level classes</a:t>
            </a:r>
          </a:p>
        </p:txBody>
      </p:sp>
      <p:sp>
        <p:nvSpPr>
          <p:cNvPr id="7" name="TextBox 6">
            <a:extLst>
              <a:ext uri="{FF2B5EF4-FFF2-40B4-BE49-F238E27FC236}">
                <a16:creationId xmlns:a16="http://schemas.microsoft.com/office/drawing/2014/main" id="{0CE06920-C173-46F4-AC18-4E3865924AC2}"/>
              </a:ext>
            </a:extLst>
          </p:cNvPr>
          <p:cNvSpPr txBox="1"/>
          <p:nvPr/>
        </p:nvSpPr>
        <p:spPr>
          <a:xfrm>
            <a:off x="681317" y="1222226"/>
            <a:ext cx="1038113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main program will only make calls into two classes</a:t>
            </a:r>
          </a:p>
          <a:p>
            <a:pPr marL="742950" lvl="1" indent="-285750">
              <a:buFont typeface="Arial" panose="020B0604020202020204" pitchFamily="34" charset="0"/>
              <a:buChar char="•"/>
            </a:pPr>
            <a:r>
              <a:rPr lang="en-US" sz="2800" b="1" dirty="0" err="1"/>
              <a:t>GameBoard</a:t>
            </a:r>
            <a:r>
              <a:rPr lang="en-US" sz="2800" b="1" dirty="0"/>
              <a:t> – </a:t>
            </a:r>
            <a:r>
              <a:rPr lang="en-US" sz="2800" dirty="0"/>
              <a:t>responsible for all graphical display and grid logic</a:t>
            </a:r>
          </a:p>
          <a:p>
            <a:pPr marL="742950" lvl="1" indent="-285750">
              <a:buFont typeface="Arial" panose="020B0604020202020204" pitchFamily="34" charset="0"/>
              <a:buChar char="•"/>
            </a:pPr>
            <a:r>
              <a:rPr lang="en-US" sz="2800" b="1" dirty="0" err="1"/>
              <a:t>CpuLogic</a:t>
            </a:r>
            <a:r>
              <a:rPr lang="en-US" sz="2800" b="1" dirty="0"/>
              <a:t> – </a:t>
            </a:r>
            <a:r>
              <a:rPr lang="en-US" sz="2800" dirty="0"/>
              <a:t>this is the class you wrote</a:t>
            </a:r>
          </a:p>
          <a:p>
            <a:pPr lvl="1"/>
            <a:endParaRPr lang="en-US" sz="2800" dirty="0"/>
          </a:p>
          <a:p>
            <a:pPr marL="285750" indent="-285750">
              <a:buFont typeface="Arial" panose="020B0604020202020204" pitchFamily="34" charset="0"/>
              <a:buChar char="•"/>
            </a:pPr>
            <a:r>
              <a:rPr lang="en-US" sz="2800" dirty="0"/>
              <a:t>The above two classes do not “talk to each other” to keep the CPU from “cheating” and looking at the user’s grid</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Tree>
    <p:extLst>
      <p:ext uri="{BB962C8B-B14F-4D97-AF65-F5344CB8AC3E}">
        <p14:creationId xmlns:p14="http://schemas.microsoft.com/office/powerpoint/2010/main" val="24713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a:t>
            </a:r>
            <a:r>
              <a:rPr lang="en-US" sz="6000" b="1" dirty="0" err="1"/>
              <a:t>GameBoard</a:t>
            </a:r>
            <a:r>
              <a:rPr lang="en-US" sz="6000" b="1" dirty="0"/>
              <a:t> class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pic>
        <p:nvPicPr>
          <p:cNvPr id="3" name="Picture 2">
            <a:extLst>
              <a:ext uri="{FF2B5EF4-FFF2-40B4-BE49-F238E27FC236}">
                <a16:creationId xmlns:a16="http://schemas.microsoft.com/office/drawing/2014/main" id="{C1E66976-205C-4EEE-8C06-1304E91E5743}"/>
              </a:ext>
            </a:extLst>
          </p:cNvPr>
          <p:cNvPicPr>
            <a:picLocks noChangeAspect="1"/>
          </p:cNvPicPr>
          <p:nvPr/>
        </p:nvPicPr>
        <p:blipFill>
          <a:blip r:embed="rId2"/>
          <a:stretch>
            <a:fillRect/>
          </a:stretch>
        </p:blipFill>
        <p:spPr>
          <a:xfrm>
            <a:off x="71718" y="1186392"/>
            <a:ext cx="7995832" cy="5091954"/>
          </a:xfrm>
          <a:prstGeom prst="rect">
            <a:avLst/>
          </a:prstGeom>
        </p:spPr>
      </p:pic>
      <p:sp>
        <p:nvSpPr>
          <p:cNvPr id="4" name="TextBox 3">
            <a:extLst>
              <a:ext uri="{FF2B5EF4-FFF2-40B4-BE49-F238E27FC236}">
                <a16:creationId xmlns:a16="http://schemas.microsoft.com/office/drawing/2014/main" id="{03916860-F878-4578-8F92-4A4DBD39882A}"/>
              </a:ext>
            </a:extLst>
          </p:cNvPr>
          <p:cNvSpPr txBox="1"/>
          <p:nvPr/>
        </p:nvSpPr>
        <p:spPr>
          <a:xfrm>
            <a:off x="8014448" y="1166842"/>
            <a:ext cx="4105834"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only methods of this interface you need to implement are</a:t>
            </a:r>
          </a:p>
          <a:p>
            <a:pPr marL="285750" indent="-285750">
              <a:buFont typeface="Arial" panose="020B0604020202020204" pitchFamily="34" charset="0"/>
              <a:buChar char="•"/>
            </a:pPr>
            <a:r>
              <a:rPr lang="en-US" sz="2000" dirty="0">
                <a:latin typeface="Consolas" panose="020B0609020204030204" pitchFamily="49" charset="0"/>
              </a:rPr>
              <a:t>1) </a:t>
            </a:r>
            <a:r>
              <a:rPr lang="en-US" sz="2000" dirty="0" err="1">
                <a:latin typeface="Consolas" panose="020B0609020204030204" pitchFamily="49" charset="0"/>
              </a:rPr>
              <a:t>LoadShipsFromFile</a:t>
            </a:r>
            <a:endParaRPr lang="en-US" sz="2000" dirty="0">
              <a:latin typeface="Consolas" panose="020B0609020204030204" pitchFamily="49" charset="0"/>
            </a:endParaRPr>
          </a:p>
          <a:p>
            <a:pPr marL="285750" indent="-285750">
              <a:buFont typeface="Arial" panose="020B0604020202020204" pitchFamily="34" charset="0"/>
              <a:buChar char="•"/>
            </a:pPr>
            <a:r>
              <a:rPr lang="en-US" sz="2000" dirty="0">
                <a:latin typeface="Consolas" panose="020B0609020204030204" pitchFamily="49" charset="0"/>
              </a:rPr>
              <a:t>2) </a:t>
            </a:r>
            <a:r>
              <a:rPr lang="en-US" sz="2000" dirty="0" err="1">
                <a:latin typeface="Consolas" panose="020B0609020204030204" pitchFamily="49" charset="0"/>
              </a:rPr>
              <a:t>RandomlyPlaceShips</a:t>
            </a:r>
            <a:br>
              <a:rPr lang="en-US" sz="2000" dirty="0">
                <a:latin typeface="Consolas" panose="020B0609020204030204" pitchFamily="49" charset="0"/>
              </a:rPr>
            </a:br>
            <a:r>
              <a:rPr lang="en-US" sz="2000" dirty="0">
                <a:latin typeface="Consolas" panose="020B0609020204030204" pitchFamily="49" charset="0"/>
              </a:rPr>
              <a:t>3) </a:t>
            </a:r>
            <a:r>
              <a:rPr lang="en-US" sz="2000" dirty="0" err="1">
                <a:latin typeface="Consolas" panose="020B0609020204030204" pitchFamily="49" charset="0"/>
              </a:rPr>
              <a:t>FireShot</a:t>
            </a:r>
            <a:endParaRPr lang="en-US" sz="2000" dirty="0">
              <a:latin typeface="Consolas" panose="020B0609020204030204" pitchFamily="49" charset="0"/>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Your main job with these three methods will be to “plumb” the calls through to either </a:t>
            </a:r>
            <a:r>
              <a:rPr lang="en-US" sz="2000" dirty="0">
                <a:latin typeface="Consolas" panose="020B0609020204030204" pitchFamily="49" charset="0"/>
              </a:rPr>
              <a:t>_user </a:t>
            </a:r>
            <a:r>
              <a:rPr lang="en-US" sz="2000" dirty="0"/>
              <a:t>or </a:t>
            </a:r>
            <a:r>
              <a:rPr lang="en-US" sz="2000" dirty="0">
                <a:latin typeface="Consolas" panose="020B0609020204030204" pitchFamily="49" charset="0"/>
              </a:rPr>
              <a:t>_</a:t>
            </a:r>
            <a:r>
              <a:rPr lang="en-US" sz="2000" dirty="0" err="1">
                <a:latin typeface="Consolas" panose="020B0609020204030204" pitchFamily="49" charset="0"/>
              </a:rPr>
              <a:t>cpu</a:t>
            </a:r>
            <a:r>
              <a:rPr lang="en-US" sz="2000" dirty="0">
                <a:latin typeface="Consolas" panose="020B0609020204030204" pitchFamily="49" charset="0"/>
              </a:rPr>
              <a:t> </a:t>
            </a:r>
            <a:r>
              <a:rPr lang="en-US" sz="2000" dirty="0"/>
              <a:t>depending on the value of the </a:t>
            </a:r>
            <a:r>
              <a:rPr lang="en-US" sz="2000" dirty="0" err="1">
                <a:latin typeface="Consolas" panose="020B0609020204030204" pitchFamily="49" charset="0"/>
              </a:rPr>
              <a:t>forUser</a:t>
            </a:r>
            <a:r>
              <a:rPr lang="en-US" sz="2000" dirty="0">
                <a:latin typeface="Consolas" panose="020B0609020204030204" pitchFamily="49" charset="0"/>
              </a:rPr>
              <a:t> </a:t>
            </a:r>
            <a:r>
              <a:rPr lang="en-US" sz="2000" dirty="0"/>
              <a:t>parameter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Note that the main program will use all the public methods of the </a:t>
            </a:r>
            <a:r>
              <a:rPr lang="en-US" sz="2000" dirty="0" err="1"/>
              <a:t>GameBoard</a:t>
            </a:r>
            <a:r>
              <a:rPr lang="en-US" sz="2000" dirty="0"/>
              <a:t> class, but the rest have been implemented for you</a:t>
            </a:r>
            <a:endParaRPr lang="en-US" sz="2000" dirty="0">
              <a:latin typeface="Consolas" panose="020B0609020204030204" pitchFamily="49" charset="0"/>
            </a:endParaRPr>
          </a:p>
          <a:p>
            <a:pPr marL="285750" indent="-285750">
              <a:buFont typeface="Arial" panose="020B0604020202020204" pitchFamily="34" charset="0"/>
              <a:buChar char="•"/>
            </a:pPr>
            <a:endParaRPr lang="en-US" sz="2000" dirty="0"/>
          </a:p>
        </p:txBody>
      </p:sp>
      <p:sp>
        <p:nvSpPr>
          <p:cNvPr id="5" name="Oval 4">
            <a:extLst>
              <a:ext uri="{FF2B5EF4-FFF2-40B4-BE49-F238E27FC236}">
                <a16:creationId xmlns:a16="http://schemas.microsoft.com/office/drawing/2014/main" id="{EDE7532A-6729-4B5F-8D51-989D6403CEFD}"/>
              </a:ext>
            </a:extLst>
          </p:cNvPr>
          <p:cNvSpPr/>
          <p:nvPr/>
        </p:nvSpPr>
        <p:spPr>
          <a:xfrm>
            <a:off x="71718" y="5262282"/>
            <a:ext cx="4105835" cy="101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26DEC6A-E6B8-4FA6-8314-227ED0171AC8}"/>
              </a:ext>
            </a:extLst>
          </p:cNvPr>
          <p:cNvCxnSpPr>
            <a:cxnSpLocks/>
          </p:cNvCxnSpPr>
          <p:nvPr/>
        </p:nvCxnSpPr>
        <p:spPr>
          <a:xfrm flipH="1">
            <a:off x="4177552" y="4061012"/>
            <a:ext cx="4222377" cy="13984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0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a:t>
            </a:r>
            <a:r>
              <a:rPr lang="en-US" sz="6000" b="1" dirty="0" err="1"/>
              <a:t>GridWindow</a:t>
            </a:r>
            <a:r>
              <a:rPr lang="en-US" sz="6000" b="1" dirty="0"/>
              <a:t> class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6096000" y="1690062"/>
            <a:ext cx="5925670" cy="4647426"/>
          </a:xfrm>
          <a:prstGeom prst="rect">
            <a:avLst/>
          </a:prstGeom>
          <a:noFill/>
        </p:spPr>
        <p:txBody>
          <a:bodyPr wrap="square" rtlCol="0">
            <a:spAutoFit/>
          </a:bodyPr>
          <a:lstStyle/>
          <a:p>
            <a:r>
              <a:rPr lang="en-US" sz="2800" dirty="0"/>
              <a:t>This class is responsible for all grid functionality including display</a:t>
            </a:r>
          </a:p>
          <a:p>
            <a:pPr marL="285750" indent="-285750">
              <a:buFont typeface="Arial" panose="020B0604020202020204" pitchFamily="34" charset="0"/>
              <a:buChar char="•"/>
            </a:pPr>
            <a:endParaRPr lang="en-US" sz="2800" i="1" dirty="0"/>
          </a:p>
          <a:p>
            <a:pPr marL="285750" indent="-285750">
              <a:buFont typeface="Arial" panose="020B0604020202020204" pitchFamily="34" charset="0"/>
              <a:buChar char="•"/>
            </a:pPr>
            <a:r>
              <a:rPr lang="en-US" sz="2400" dirty="0"/>
              <a:t>The private members you will use:</a:t>
            </a:r>
          </a:p>
          <a:p>
            <a:pPr marL="285750" indent="-285750">
              <a:buFont typeface="Arial" panose="020B0604020202020204" pitchFamily="34" charset="0"/>
              <a:buChar char="•"/>
            </a:pPr>
            <a:r>
              <a:rPr lang="en-US" sz="2400" dirty="0">
                <a:latin typeface="Consolas" panose="020B0609020204030204" pitchFamily="49" charset="0"/>
              </a:rPr>
              <a:t>1) _plot – </a:t>
            </a:r>
            <a:r>
              <a:rPr lang="en-US" sz="2400" dirty="0"/>
              <a:t>this object is what you will use to produce a visual display the ships on the grid</a:t>
            </a:r>
          </a:p>
          <a:p>
            <a:pPr marL="285750" indent="-285750">
              <a:buFont typeface="Arial" panose="020B0604020202020204" pitchFamily="34" charset="0"/>
              <a:buChar char="•"/>
            </a:pPr>
            <a:r>
              <a:rPr lang="en-US" sz="2400" dirty="0">
                <a:latin typeface="Consolas" panose="020B0609020204030204" pitchFamily="49" charset="0"/>
              </a:rPr>
              <a:t>2) _grid – </a:t>
            </a:r>
            <a:r>
              <a:rPr lang="en-US" sz="2400" dirty="0"/>
              <a:t>this object is an instance of the Grid class you wrote in Lab 5</a:t>
            </a:r>
          </a:p>
          <a:p>
            <a:pPr marL="285750" indent="-285750">
              <a:buFont typeface="Arial" panose="020B0604020202020204" pitchFamily="34" charset="0"/>
              <a:buChar char="•"/>
            </a:pPr>
            <a:r>
              <a:rPr lang="en-US" sz="2400" dirty="0">
                <a:latin typeface="Consolas" panose="020B0609020204030204" pitchFamily="49" charset="0"/>
              </a:rPr>
              <a:t>3) _</a:t>
            </a:r>
            <a:r>
              <a:rPr lang="en-US" sz="2400" dirty="0" err="1">
                <a:latin typeface="Consolas" panose="020B0609020204030204" pitchFamily="49" charset="0"/>
              </a:rPr>
              <a:t>isUser</a:t>
            </a:r>
            <a:r>
              <a:rPr lang="en-US" sz="2400" dirty="0">
                <a:latin typeface="Consolas" panose="020B0609020204030204" pitchFamily="49" charset="0"/>
              </a:rPr>
              <a:t> – </a:t>
            </a:r>
            <a:r>
              <a:rPr lang="en-US" sz="2400" dirty="0"/>
              <a:t>this is true if this object is the user’s grid, and false if it is not</a:t>
            </a:r>
          </a:p>
          <a:p>
            <a:pPr marL="285750" indent="-28575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F097E9B3-6993-441B-9366-F4BD2AFF2010}"/>
              </a:ext>
            </a:extLst>
          </p:cNvPr>
          <p:cNvPicPr>
            <a:picLocks noChangeAspect="1"/>
          </p:cNvPicPr>
          <p:nvPr/>
        </p:nvPicPr>
        <p:blipFill>
          <a:blip r:embed="rId2"/>
          <a:stretch>
            <a:fillRect/>
          </a:stretch>
        </p:blipFill>
        <p:spPr>
          <a:xfrm>
            <a:off x="346038" y="1104089"/>
            <a:ext cx="5310691" cy="5691158"/>
          </a:xfrm>
          <a:prstGeom prst="rect">
            <a:avLst/>
          </a:prstGeom>
        </p:spPr>
      </p:pic>
    </p:spTree>
    <p:extLst>
      <p:ext uri="{BB962C8B-B14F-4D97-AF65-F5344CB8AC3E}">
        <p14:creationId xmlns:p14="http://schemas.microsoft.com/office/powerpoint/2010/main" val="229620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a:t>
            </a:r>
            <a:r>
              <a:rPr lang="en-US" sz="6000" b="1" dirty="0" err="1"/>
              <a:t>GridWindow</a:t>
            </a:r>
            <a:r>
              <a:rPr lang="en-US" sz="6000" b="1" dirty="0"/>
              <a:t> class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5656729" y="1225689"/>
            <a:ext cx="6422495" cy="4678204"/>
          </a:xfrm>
          <a:prstGeom prst="rect">
            <a:avLst/>
          </a:prstGeom>
          <a:noFill/>
        </p:spPr>
        <p:txBody>
          <a:bodyPr wrap="square" rtlCol="0">
            <a:spAutoFit/>
          </a:bodyPr>
          <a:lstStyle/>
          <a:p>
            <a:r>
              <a:rPr lang="en-US" sz="2800" dirty="0"/>
              <a:t>You will need to implement the following methods</a:t>
            </a:r>
          </a:p>
          <a:p>
            <a:pPr marL="285750" indent="-285750">
              <a:buFont typeface="Arial" panose="020B0604020202020204" pitchFamily="34" charset="0"/>
              <a:buChar char="•"/>
            </a:pPr>
            <a:r>
              <a:rPr lang="en-US" sz="2200" dirty="0"/>
              <a:t>1) </a:t>
            </a:r>
            <a:r>
              <a:rPr lang="en-US" sz="2200" dirty="0">
                <a:latin typeface="Consolas" panose="020B0609020204030204" pitchFamily="49" charset="0"/>
              </a:rPr>
              <a:t>Display</a:t>
            </a:r>
            <a:r>
              <a:rPr lang="en-US" sz="2200" dirty="0"/>
              <a:t> – produces initial display of ships</a:t>
            </a:r>
          </a:p>
          <a:p>
            <a:pPr marL="285750" indent="-285750">
              <a:buFont typeface="Arial" panose="020B0604020202020204" pitchFamily="34" charset="0"/>
              <a:buChar char="•"/>
            </a:pPr>
            <a:r>
              <a:rPr lang="en-US" sz="2200" dirty="0"/>
              <a:t>2) </a:t>
            </a:r>
            <a:r>
              <a:rPr lang="en-US" sz="2200" dirty="0" err="1">
                <a:latin typeface="Consolas" panose="020B0609020204030204" pitchFamily="49" charset="0"/>
              </a:rPr>
              <a:t>FireShot</a:t>
            </a:r>
            <a:r>
              <a:rPr lang="en-US" sz="2200" dirty="0">
                <a:latin typeface="Consolas" panose="020B0609020204030204" pitchFamily="49" charset="0"/>
              </a:rPr>
              <a:t> </a:t>
            </a:r>
            <a:r>
              <a:rPr lang="en-US" sz="2200" dirty="0"/>
              <a:t>– this calls _grid to fire a shot and then depending on the outcome updates the display</a:t>
            </a:r>
          </a:p>
          <a:p>
            <a:pPr marL="285750" indent="-285750">
              <a:buFont typeface="Arial" panose="020B0604020202020204" pitchFamily="34" charset="0"/>
              <a:buChar char="•"/>
            </a:pPr>
            <a:r>
              <a:rPr lang="en-US" sz="2200" dirty="0"/>
              <a:t>3) </a:t>
            </a:r>
            <a:r>
              <a:rPr lang="en-US" sz="2200" dirty="0" err="1">
                <a:latin typeface="Consolas" panose="020B0609020204030204" pitchFamily="49" charset="0"/>
              </a:rPr>
              <a:t>LoadShips</a:t>
            </a:r>
            <a:r>
              <a:rPr lang="en-US" sz="2200" dirty="0">
                <a:latin typeface="Consolas" panose="020B0609020204030204" pitchFamily="49" charset="0"/>
              </a:rPr>
              <a:t> </a:t>
            </a:r>
            <a:r>
              <a:rPr lang="en-US" sz="2200" dirty="0"/>
              <a:t>– calls same named method on </a:t>
            </a:r>
            <a:r>
              <a:rPr lang="en-US" sz="2200" dirty="0">
                <a:latin typeface="Consolas" panose="020B0609020204030204" pitchFamily="49" charset="0"/>
              </a:rPr>
              <a:t>_grid </a:t>
            </a:r>
            <a:r>
              <a:rPr lang="en-US" sz="2200" dirty="0"/>
              <a:t>object</a:t>
            </a:r>
          </a:p>
          <a:p>
            <a:pPr marL="285750" indent="-285750">
              <a:buFont typeface="Arial" panose="020B0604020202020204" pitchFamily="34" charset="0"/>
              <a:buChar char="•"/>
            </a:pPr>
            <a:r>
              <a:rPr lang="en-US" sz="2200" dirty="0"/>
              <a:t>4) </a:t>
            </a:r>
            <a:r>
              <a:rPr lang="en-US" sz="2200" dirty="0" err="1">
                <a:latin typeface="Consolas" panose="020B0609020204030204" pitchFamily="49" charset="0"/>
              </a:rPr>
              <a:t>RandomlyPlaceShips</a:t>
            </a:r>
            <a:r>
              <a:rPr lang="en-US" sz="2200" dirty="0"/>
              <a:t> – calls same named method on _grid specifying the  standard list of ships used for the Battleship game</a:t>
            </a:r>
          </a:p>
          <a:p>
            <a:pPr marL="285750" indent="-285750">
              <a:buFont typeface="Arial" panose="020B0604020202020204" pitchFamily="34" charset="0"/>
              <a:buChar char="•"/>
            </a:pPr>
            <a:r>
              <a:rPr lang="en-US" sz="2200" dirty="0"/>
              <a:t>5) </a:t>
            </a:r>
            <a:r>
              <a:rPr lang="en-US" sz="2200" dirty="0" err="1">
                <a:latin typeface="Consolas" panose="020B0609020204030204" pitchFamily="49" charset="0"/>
              </a:rPr>
              <a:t>DisplayShip</a:t>
            </a:r>
            <a:r>
              <a:rPr lang="en-US" sz="2200" dirty="0">
                <a:latin typeface="Consolas" panose="020B0609020204030204" pitchFamily="49" charset="0"/>
              </a:rPr>
              <a:t> </a:t>
            </a:r>
            <a:r>
              <a:rPr lang="en-US" sz="2200" dirty="0"/>
              <a:t>– used by both Display and </a:t>
            </a:r>
            <a:r>
              <a:rPr lang="en-US" sz="2200" dirty="0" err="1"/>
              <a:t>FireShot</a:t>
            </a:r>
            <a:r>
              <a:rPr lang="en-US" sz="2200" dirty="0"/>
              <a:t> to display a ship on the grid,  this uses the _plot object to write to the screen</a:t>
            </a:r>
          </a:p>
        </p:txBody>
      </p:sp>
      <p:pic>
        <p:nvPicPr>
          <p:cNvPr id="5" name="Picture 4">
            <a:extLst>
              <a:ext uri="{FF2B5EF4-FFF2-40B4-BE49-F238E27FC236}">
                <a16:creationId xmlns:a16="http://schemas.microsoft.com/office/drawing/2014/main" id="{F097E9B3-6993-441B-9366-F4BD2AFF2010}"/>
              </a:ext>
            </a:extLst>
          </p:cNvPr>
          <p:cNvPicPr>
            <a:picLocks noChangeAspect="1"/>
          </p:cNvPicPr>
          <p:nvPr/>
        </p:nvPicPr>
        <p:blipFill>
          <a:blip r:embed="rId2"/>
          <a:stretch>
            <a:fillRect/>
          </a:stretch>
        </p:blipFill>
        <p:spPr>
          <a:xfrm>
            <a:off x="346038" y="1104089"/>
            <a:ext cx="5310691" cy="5691158"/>
          </a:xfrm>
          <a:prstGeom prst="rect">
            <a:avLst/>
          </a:prstGeom>
        </p:spPr>
      </p:pic>
    </p:spTree>
    <p:extLst>
      <p:ext uri="{BB962C8B-B14F-4D97-AF65-F5344CB8AC3E}">
        <p14:creationId xmlns:p14="http://schemas.microsoft.com/office/powerpoint/2010/main" val="280896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Plotting</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681316" y="1131456"/>
            <a:ext cx="11349319" cy="449353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you implement </a:t>
            </a:r>
            <a:r>
              <a:rPr lang="en-US" sz="2400" dirty="0" err="1">
                <a:latin typeface="Consolas" panose="020B0609020204030204" pitchFamily="49" charset="0"/>
              </a:rPr>
              <a:t>GridWindow</a:t>
            </a:r>
            <a:r>
              <a:rPr lang="en-US" sz="2400" dirty="0">
                <a:latin typeface="Consolas" panose="020B0609020204030204" pitchFamily="49" charset="0"/>
              </a:rPr>
              <a:t>::Display</a:t>
            </a:r>
            <a:r>
              <a:rPr lang="en-US" sz="2400" dirty="0"/>
              <a:t>, </a:t>
            </a:r>
            <a:r>
              <a:rPr lang="en-US" sz="2400" dirty="0" err="1">
                <a:latin typeface="Consolas" panose="020B0609020204030204" pitchFamily="49" charset="0"/>
              </a:rPr>
              <a:t>GridWindow</a:t>
            </a:r>
            <a:r>
              <a:rPr lang="en-US" sz="2400" dirty="0">
                <a:latin typeface="Consolas" panose="020B0609020204030204" pitchFamily="49" charset="0"/>
              </a:rPr>
              <a:t>::</a:t>
            </a:r>
            <a:r>
              <a:rPr lang="en-US" sz="2400" dirty="0" err="1">
                <a:latin typeface="Consolas" panose="020B0609020204030204" pitchFamily="49" charset="0"/>
              </a:rPr>
              <a:t>FireShot</a:t>
            </a:r>
            <a:r>
              <a:rPr lang="en-US" sz="2400" dirty="0">
                <a:latin typeface="Consolas" panose="020B0609020204030204" pitchFamily="49" charset="0"/>
              </a:rPr>
              <a:t> </a:t>
            </a:r>
            <a:r>
              <a:rPr lang="en-US" sz="2400" dirty="0"/>
              <a:t>and </a:t>
            </a:r>
            <a:r>
              <a:rPr lang="en-US" sz="2400" dirty="0" err="1">
                <a:latin typeface="Consolas" panose="020B0609020204030204" pitchFamily="49" charset="0"/>
              </a:rPr>
              <a:t>GridWindow</a:t>
            </a:r>
            <a:r>
              <a:rPr lang="en-US" sz="2400" dirty="0">
                <a:latin typeface="Consolas" panose="020B0609020204030204" pitchFamily="49" charset="0"/>
              </a:rPr>
              <a:t>::</a:t>
            </a:r>
            <a:r>
              <a:rPr lang="en-US" sz="2400" dirty="0" err="1">
                <a:latin typeface="Consolas" panose="020B0609020204030204" pitchFamily="49" charset="0"/>
              </a:rPr>
              <a:t>DisplayShip</a:t>
            </a:r>
            <a:r>
              <a:rPr lang="en-US" sz="2400" dirty="0"/>
              <a:t>, you will need to use the </a:t>
            </a:r>
            <a:r>
              <a:rPr lang="en-US" sz="2400" dirty="0">
                <a:latin typeface="Consolas" panose="020B0609020204030204" pitchFamily="49" charset="0"/>
              </a:rPr>
              <a:t>_plot</a:t>
            </a:r>
            <a:r>
              <a:rPr lang="en-US" sz="2400" dirty="0"/>
              <a:t> member object</a:t>
            </a:r>
          </a:p>
          <a:p>
            <a:endParaRPr lang="en-US" sz="2400" dirty="0"/>
          </a:p>
          <a:p>
            <a:pPr marL="285750" indent="-285750">
              <a:buFont typeface="Arial" panose="020B0604020202020204" pitchFamily="34" charset="0"/>
              <a:buChar char="•"/>
            </a:pPr>
            <a:r>
              <a:rPr lang="en-US" sz="2400" dirty="0"/>
              <a:t>In some cases you will need  to write characters to the display at specific locations and with specific colors using this method of the </a:t>
            </a:r>
            <a:r>
              <a:rPr lang="en-US" sz="2400" dirty="0" err="1">
                <a:latin typeface="Consolas" panose="020B0609020204030204" pitchFamily="49" charset="0"/>
              </a:rPr>
              <a:t>PlotWindow</a:t>
            </a:r>
            <a:r>
              <a:rPr lang="en-US" sz="2400" dirty="0"/>
              <a:t> class:</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For all three </a:t>
            </a:r>
            <a:r>
              <a:rPr lang="en-US" sz="2400" dirty="0" err="1"/>
              <a:t>GridWindow</a:t>
            </a:r>
            <a:r>
              <a:rPr lang="en-US" sz="2400" dirty="0"/>
              <a:t> methods, your last statement should be to call this method: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you don’t call this function, your writes will probably not display on the screen</a:t>
            </a:r>
          </a:p>
          <a:p>
            <a:pPr marL="285750" indent="-285750">
              <a:buFont typeface="Arial" panose="020B0604020202020204" pitchFamily="34" charset="0"/>
              <a:buChar char="•"/>
            </a:pPr>
            <a:endParaRPr lang="en-US" sz="2200" dirty="0"/>
          </a:p>
        </p:txBody>
      </p:sp>
      <p:pic>
        <p:nvPicPr>
          <p:cNvPr id="6" name="Picture 5">
            <a:extLst>
              <a:ext uri="{FF2B5EF4-FFF2-40B4-BE49-F238E27FC236}">
                <a16:creationId xmlns:a16="http://schemas.microsoft.com/office/drawing/2014/main" id="{376F6265-B986-4BA1-AD28-E3D1360B99A2}"/>
              </a:ext>
            </a:extLst>
          </p:cNvPr>
          <p:cNvPicPr>
            <a:picLocks noChangeAspect="1"/>
          </p:cNvPicPr>
          <p:nvPr/>
        </p:nvPicPr>
        <p:blipFill>
          <a:blip r:embed="rId2"/>
          <a:stretch>
            <a:fillRect/>
          </a:stretch>
        </p:blipFill>
        <p:spPr>
          <a:xfrm>
            <a:off x="1021397" y="3187635"/>
            <a:ext cx="10592628" cy="276225"/>
          </a:xfrm>
          <a:prstGeom prst="rect">
            <a:avLst/>
          </a:prstGeom>
        </p:spPr>
      </p:pic>
      <p:pic>
        <p:nvPicPr>
          <p:cNvPr id="7" name="Picture 6">
            <a:extLst>
              <a:ext uri="{FF2B5EF4-FFF2-40B4-BE49-F238E27FC236}">
                <a16:creationId xmlns:a16="http://schemas.microsoft.com/office/drawing/2014/main" id="{CD64D5EC-388B-42C8-8BD1-EEF15873E4A4}"/>
              </a:ext>
            </a:extLst>
          </p:cNvPr>
          <p:cNvPicPr>
            <a:picLocks noChangeAspect="1"/>
          </p:cNvPicPr>
          <p:nvPr/>
        </p:nvPicPr>
        <p:blipFill>
          <a:blip r:embed="rId3"/>
          <a:stretch>
            <a:fillRect/>
          </a:stretch>
        </p:blipFill>
        <p:spPr>
          <a:xfrm>
            <a:off x="1021397" y="4342237"/>
            <a:ext cx="2161055" cy="386855"/>
          </a:xfrm>
          <a:prstGeom prst="rect">
            <a:avLst/>
          </a:prstGeom>
        </p:spPr>
      </p:pic>
    </p:spTree>
    <p:extLst>
      <p:ext uri="{BB962C8B-B14F-4D97-AF65-F5344CB8AC3E}">
        <p14:creationId xmlns:p14="http://schemas.microsoft.com/office/powerpoint/2010/main" val="236799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Plotting</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521025" y="2316139"/>
            <a:ext cx="7401645"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t>1) The gridlines are made up of characters.  Take that into account when determine what x and y should be:</a:t>
            </a:r>
          </a:p>
          <a:p>
            <a:pPr marL="742950" lvl="1" indent="-285750">
              <a:buFont typeface="Arial" panose="020B0604020202020204" pitchFamily="34" charset="0"/>
              <a:buChar char="•"/>
            </a:pPr>
            <a:r>
              <a:rPr lang="en-US" dirty="0"/>
              <a:t>For “C” in square 0C, x =  5, y = 1</a:t>
            </a:r>
          </a:p>
          <a:p>
            <a:pPr marL="742950" lvl="1" indent="-285750">
              <a:buFont typeface="Arial" panose="020B0604020202020204" pitchFamily="34" charset="0"/>
              <a:buChar char="•"/>
            </a:pPr>
            <a:r>
              <a:rPr lang="en-US" dirty="0"/>
              <a:t>For “D” in square 2H, x = 15, y =5</a:t>
            </a:r>
          </a:p>
          <a:p>
            <a:pPr marL="285750" indent="-285750">
              <a:buFont typeface="Arial" panose="020B0604020202020204" pitchFamily="34" charset="0"/>
              <a:buChar char="•"/>
            </a:pPr>
            <a:r>
              <a:rPr lang="en-US" sz="2000" dirty="0"/>
              <a:t>2) You can omit the </a:t>
            </a:r>
            <a:r>
              <a:rPr lang="en-US" sz="2000" dirty="0" err="1"/>
              <a:t>attrib</a:t>
            </a:r>
            <a:r>
              <a:rPr lang="en-US" sz="2000" dirty="0"/>
              <a:t> attribute and let it default to A_NORMAL</a:t>
            </a:r>
          </a:p>
          <a:p>
            <a:pPr marL="285750" indent="-285750">
              <a:buFont typeface="Arial" panose="020B0604020202020204" pitchFamily="34" charset="0"/>
              <a:buChar char="•"/>
            </a:pPr>
            <a:r>
              <a:rPr lang="en-US" sz="2000" dirty="0"/>
              <a:t>3) How do you determine what color value to use?</a:t>
            </a:r>
          </a:p>
          <a:p>
            <a:pPr marL="742950" lvl="1" indent="-285750">
              <a:buFont typeface="Arial" panose="020B0604020202020204" pitchFamily="34" charset="0"/>
              <a:buChar char="•"/>
            </a:pPr>
            <a:r>
              <a:rPr lang="en-US" sz="2000" dirty="0"/>
              <a:t>For squares of ships on the user’s grid that aren’t sunk</a:t>
            </a:r>
          </a:p>
          <a:p>
            <a:pPr marL="1200150" lvl="2" indent="-285750">
              <a:buFont typeface="Arial" panose="020B0604020202020204" pitchFamily="34" charset="0"/>
              <a:buChar char="•"/>
            </a:pPr>
            <a:r>
              <a:rPr lang="en-US" sz="2000" dirty="0"/>
              <a:t>In Display and </a:t>
            </a:r>
            <a:r>
              <a:rPr lang="en-US" sz="2000" dirty="0" err="1"/>
              <a:t>FireShot</a:t>
            </a:r>
            <a:r>
              <a:rPr lang="en-US" sz="2000" dirty="0"/>
              <a:t>, use the ship’s index to select a color from the _colors member array</a:t>
            </a:r>
          </a:p>
          <a:p>
            <a:pPr marL="1200150" lvl="2" indent="-285750">
              <a:buFont typeface="Arial" panose="020B0604020202020204" pitchFamily="34" charset="0"/>
              <a:buChar char="•"/>
            </a:pPr>
            <a:r>
              <a:rPr lang="en-US" sz="2000" dirty="0"/>
              <a:t>In </a:t>
            </a:r>
            <a:r>
              <a:rPr lang="en-US" sz="2000" dirty="0" err="1"/>
              <a:t>DisplayShip</a:t>
            </a:r>
            <a:r>
              <a:rPr lang="en-US" sz="2000" dirty="0"/>
              <a:t> the color is passed in</a:t>
            </a:r>
          </a:p>
          <a:p>
            <a:pPr marL="742950" lvl="1" indent="-285750">
              <a:buFont typeface="Arial" panose="020B0604020202020204" pitchFamily="34" charset="0"/>
              <a:buChar char="•"/>
            </a:pPr>
            <a:r>
              <a:rPr lang="en-US" sz="2000" dirty="0"/>
              <a:t>For squares of ships that are hit, use RED_INVERSE</a:t>
            </a:r>
          </a:p>
          <a:p>
            <a:pPr marL="742950" lvl="1" indent="-285750">
              <a:buFont typeface="Arial" panose="020B0604020202020204" pitchFamily="34" charset="0"/>
              <a:buChar char="•"/>
            </a:pPr>
            <a:r>
              <a:rPr lang="en-US" sz="2000" dirty="0"/>
              <a:t>If you are just plotting an “X”, you can omit the color parameter and let it default</a:t>
            </a:r>
          </a:p>
        </p:txBody>
      </p:sp>
      <p:pic>
        <p:nvPicPr>
          <p:cNvPr id="6" name="Picture 5">
            <a:extLst>
              <a:ext uri="{FF2B5EF4-FFF2-40B4-BE49-F238E27FC236}">
                <a16:creationId xmlns:a16="http://schemas.microsoft.com/office/drawing/2014/main" id="{376F6265-B986-4BA1-AD28-E3D1360B99A2}"/>
              </a:ext>
            </a:extLst>
          </p:cNvPr>
          <p:cNvPicPr>
            <a:picLocks noChangeAspect="1"/>
          </p:cNvPicPr>
          <p:nvPr/>
        </p:nvPicPr>
        <p:blipFill>
          <a:blip r:embed="rId2"/>
          <a:stretch>
            <a:fillRect/>
          </a:stretch>
        </p:blipFill>
        <p:spPr>
          <a:xfrm>
            <a:off x="952694" y="1823890"/>
            <a:ext cx="10124924" cy="356363"/>
          </a:xfrm>
          <a:prstGeom prst="rect">
            <a:avLst/>
          </a:prstGeom>
        </p:spPr>
      </p:pic>
      <p:pic>
        <p:nvPicPr>
          <p:cNvPr id="8" name="Picture 2">
            <a:extLst>
              <a:ext uri="{FF2B5EF4-FFF2-40B4-BE49-F238E27FC236}">
                <a16:creationId xmlns:a16="http://schemas.microsoft.com/office/drawing/2014/main" id="{206D5253-EFE4-4B3A-A29C-2C509A23A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882" y="2382533"/>
            <a:ext cx="2994736" cy="3899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716137-82E7-4358-858A-5C63CB8507DC}"/>
              </a:ext>
            </a:extLst>
          </p:cNvPr>
          <p:cNvSpPr txBox="1"/>
          <p:nvPr/>
        </p:nvSpPr>
        <p:spPr>
          <a:xfrm>
            <a:off x="521025" y="1067716"/>
            <a:ext cx="1062804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Some tips on using this method to write a character at position x, y with a specified color and character attribute </a:t>
            </a:r>
          </a:p>
        </p:txBody>
      </p:sp>
    </p:spTree>
    <p:extLst>
      <p:ext uri="{BB962C8B-B14F-4D97-AF65-F5344CB8AC3E}">
        <p14:creationId xmlns:p14="http://schemas.microsoft.com/office/powerpoint/2010/main" val="106159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12B-6FB8-FA41-AB26-4499438897EA}"/>
              </a:ext>
            </a:extLst>
          </p:cNvPr>
          <p:cNvSpPr>
            <a:spLocks noGrp="1"/>
          </p:cNvSpPr>
          <p:nvPr>
            <p:ph type="title"/>
          </p:nvPr>
        </p:nvSpPr>
        <p:spPr>
          <a:xfrm>
            <a:off x="681317" y="259172"/>
            <a:ext cx="11272789" cy="710924"/>
          </a:xfrm>
        </p:spPr>
        <p:txBody>
          <a:bodyPr>
            <a:noAutofit/>
          </a:bodyPr>
          <a:lstStyle/>
          <a:p>
            <a:r>
              <a:rPr lang="en-US" sz="6000" b="1" dirty="0"/>
              <a:t>Lab 6 – Implementation Steps</a:t>
            </a:r>
          </a:p>
        </p:txBody>
      </p:sp>
      <p:sp>
        <p:nvSpPr>
          <p:cNvPr id="13" name="TextBox 12">
            <a:extLst>
              <a:ext uri="{FF2B5EF4-FFF2-40B4-BE49-F238E27FC236}">
                <a16:creationId xmlns:a16="http://schemas.microsoft.com/office/drawing/2014/main" id="{21AA8F18-B5EC-433C-B521-8711EEAF5CB1}"/>
              </a:ext>
            </a:extLst>
          </p:cNvPr>
          <p:cNvSpPr txBox="1"/>
          <p:nvPr/>
        </p:nvSpPr>
        <p:spPr>
          <a:xfrm>
            <a:off x="5177117" y="4613677"/>
            <a:ext cx="479612" cy="230832"/>
          </a:xfrm>
          <a:prstGeom prst="rect">
            <a:avLst/>
          </a:prstGeom>
          <a:noFill/>
        </p:spPr>
        <p:txBody>
          <a:bodyPr wrap="square" rtlCol="0">
            <a:spAutoFit/>
          </a:bodyPr>
          <a:lstStyle/>
          <a:p>
            <a:endParaRPr lang="en-US" sz="900" dirty="0"/>
          </a:p>
        </p:txBody>
      </p:sp>
      <p:sp>
        <p:nvSpPr>
          <p:cNvPr id="4" name="TextBox 3">
            <a:extLst>
              <a:ext uri="{FF2B5EF4-FFF2-40B4-BE49-F238E27FC236}">
                <a16:creationId xmlns:a16="http://schemas.microsoft.com/office/drawing/2014/main" id="{03916860-F878-4578-8F92-4A4DBD39882A}"/>
              </a:ext>
            </a:extLst>
          </p:cNvPr>
          <p:cNvSpPr txBox="1"/>
          <p:nvPr/>
        </p:nvSpPr>
        <p:spPr>
          <a:xfrm>
            <a:off x="916474" y="1301790"/>
            <a:ext cx="6757313"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1) Implement the three </a:t>
            </a:r>
            <a:r>
              <a:rPr lang="en-US" sz="2800" dirty="0" err="1"/>
              <a:t>GameBoard</a:t>
            </a:r>
            <a:r>
              <a:rPr lang="en-US" sz="2800" dirty="0"/>
              <a:t> methods by calling into methods of the correct </a:t>
            </a:r>
            <a:r>
              <a:rPr lang="en-US" sz="2800" dirty="0" err="1"/>
              <a:t>GridWindow</a:t>
            </a:r>
            <a:r>
              <a:rPr lang="en-US" sz="2800" dirty="0"/>
              <a:t> object.</a:t>
            </a:r>
          </a:p>
          <a:p>
            <a:r>
              <a:rPr lang="en-US" sz="2800" dirty="0"/>
              <a:t> </a:t>
            </a:r>
          </a:p>
          <a:p>
            <a:pPr marL="285750" indent="-285750">
              <a:buFont typeface="Arial" panose="020B0604020202020204" pitchFamily="34" charset="0"/>
              <a:buChar char="•"/>
            </a:pPr>
            <a:r>
              <a:rPr lang="en-US" sz="2800" dirty="0"/>
              <a:t>2) Implement the two </a:t>
            </a:r>
            <a:r>
              <a:rPr lang="en-US" sz="2800" dirty="0" err="1"/>
              <a:t>GridWindows</a:t>
            </a:r>
            <a:r>
              <a:rPr lang="en-US" sz="2800" dirty="0"/>
              <a:t> methods related to ship configuration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3) Implement the initial portion of the main program – after this the program should build and you will see graphics</a:t>
            </a:r>
          </a:p>
        </p:txBody>
      </p:sp>
      <p:pic>
        <p:nvPicPr>
          <p:cNvPr id="4098" name="Picture 2">
            <a:extLst>
              <a:ext uri="{FF2B5EF4-FFF2-40B4-BE49-F238E27FC236}">
                <a16:creationId xmlns:a16="http://schemas.microsoft.com/office/drawing/2014/main" id="{E65B12E3-C3DD-4F4C-806E-E601A6AF2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873" y="1301789"/>
            <a:ext cx="3217739" cy="450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33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696464"/>
      </a:dk2>
      <a:lt2>
        <a:srgbClr val="E9E5DC"/>
      </a:lt2>
      <a:accent1>
        <a:srgbClr val="800000"/>
      </a:accent1>
      <a:accent2>
        <a:srgbClr val="800000"/>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A6D4105B525C40A44DC5EACA5524F1" ma:contentTypeVersion="2" ma:contentTypeDescription="Create a new document." ma:contentTypeScope="" ma:versionID="475c015ac80aa76a6ec79ff02ba52f45">
  <xsd:schema xmlns:xsd="http://www.w3.org/2001/XMLSchema" xmlns:xs="http://www.w3.org/2001/XMLSchema" xmlns:p="http://schemas.microsoft.com/office/2006/metadata/properties" xmlns:ns2="155e28e3-feff-4311-ba64-dd0ed9c9437b" targetNamespace="http://schemas.microsoft.com/office/2006/metadata/properties" ma:root="true" ma:fieldsID="ccb7e3a798b155e51db56108094c3f63" ns2:_="">
    <xsd:import namespace="155e28e3-feff-4311-ba64-dd0ed9c943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e28e3-feff-4311-ba64-dd0ed9c943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F956FB-CEBD-4B87-A619-208B91AD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e28e3-feff-4311-ba64-dd0ed9c943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EE7578-7DAF-404B-A578-20BAD1AEECB2}">
  <ds:schemaRefs>
    <ds:schemaRef ds:uri="http://schemas.microsoft.com/sharepoint/v3/contenttype/forms"/>
  </ds:schemaRefs>
</ds:datastoreItem>
</file>

<file path=customXml/itemProps3.xml><?xml version="1.0" encoding="utf-8"?>
<ds:datastoreItem xmlns:ds="http://schemas.openxmlformats.org/officeDocument/2006/customXml" ds:itemID="{70866DB0-CD8C-4373-BBDA-33713597F2D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8262</TotalTime>
  <Words>1478</Words>
  <Application>Microsoft Office PowerPoint</Application>
  <PresentationFormat>Widescreen</PresentationFormat>
  <Paragraphs>142</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Wingdings</vt:lpstr>
      <vt:lpstr>Retrospect</vt:lpstr>
      <vt:lpstr>CSC 2430 Lab 6</vt:lpstr>
      <vt:lpstr>Lab 6 – how is the game going to work?</vt:lpstr>
      <vt:lpstr>Lab 6 – top level classes</vt:lpstr>
      <vt:lpstr>Lab 6 – GameBoard class</vt:lpstr>
      <vt:lpstr>Lab 6 – GridWindow class</vt:lpstr>
      <vt:lpstr>Lab 6 – GridWindow class</vt:lpstr>
      <vt:lpstr>Lab 6 – Plotting</vt:lpstr>
      <vt:lpstr>Lab 6 – Plotting</vt:lpstr>
      <vt:lpstr>Lab 6 – Implementation Steps</vt:lpstr>
      <vt:lpstr>Lab 6 – Implementation Steps</vt:lpstr>
      <vt:lpstr>Lab 6 – Implementation Steps</vt:lpstr>
      <vt:lpstr>Lab 6 – Implementation Steps</vt:lpstr>
      <vt:lpstr>Lab 6 – Platform</vt:lpstr>
      <vt:lpstr>Lab 6 – Extra credit opportunity</vt:lpstr>
      <vt:lpstr>Lab 6 Grading Rubric</vt:lpstr>
      <vt:lpstr>Lab 6 Grading Rubric</vt:lpstr>
      <vt:lpstr>Lab 6 Grading Rubric</vt:lpstr>
      <vt:lpstr>Lab 6 Grading Rubric</vt:lpstr>
      <vt:lpstr>Lab 6 Grading Rubric</vt:lpstr>
      <vt:lpstr>Lab 6 Grading Rubric</vt:lpstr>
      <vt:lpstr>Lab 6 Grading Rubric</vt:lpstr>
      <vt:lpstr>Lab 6 Grading Rubric</vt:lpstr>
      <vt:lpstr>Lab 6 Grading Rubric</vt:lpstr>
      <vt:lpstr>Lab 6 Grading Rubric</vt:lpstr>
      <vt:lpstr>Lab 6 Grading Rubric</vt:lpstr>
      <vt:lpstr>Lab 6</vt:lpstr>
    </vt:vector>
  </TitlesOfParts>
  <Company>Seattle Pacific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1230</dc:title>
  <dc:creator>adingler</dc:creator>
  <cp:lastModifiedBy>Max Benson</cp:lastModifiedBy>
  <cp:revision>976</cp:revision>
  <dcterms:created xsi:type="dcterms:W3CDTF">2013-09-13T19:57:26Z</dcterms:created>
  <dcterms:modified xsi:type="dcterms:W3CDTF">2020-02-18T21:58:00Z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0x010100C7A6D4105B525C40A44DC5EACA5524F1</vt:lpwstr>
  </property>
</Properties>
</file>