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BE23-AECC-4940-8A17-F06C05EF08F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8FE-4870-434F-A093-2AAED4F37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6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BE23-AECC-4940-8A17-F06C05EF08F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8FE-4870-434F-A093-2AAED4F37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1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BE23-AECC-4940-8A17-F06C05EF08F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8FE-4870-434F-A093-2AAED4F37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67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BE23-AECC-4940-8A17-F06C05EF08F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8FE-4870-434F-A093-2AAED4F37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4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BE23-AECC-4940-8A17-F06C05EF08F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8FE-4870-434F-A093-2AAED4F37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35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BE23-AECC-4940-8A17-F06C05EF08F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8FE-4870-434F-A093-2AAED4F37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3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BE23-AECC-4940-8A17-F06C05EF08F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8FE-4870-434F-A093-2AAED4F37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1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BE23-AECC-4940-8A17-F06C05EF08F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8FE-4870-434F-A093-2AAED4F37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3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BE23-AECC-4940-8A17-F06C05EF08F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8FE-4870-434F-A093-2AAED4F37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63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BE23-AECC-4940-8A17-F06C05EF08F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8FE-4870-434F-A093-2AAED4F37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7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BE23-AECC-4940-8A17-F06C05EF08F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8FE-4870-434F-A093-2AAED4F37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BE23-AECC-4940-8A17-F06C05EF08F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B8FE-4870-434F-A093-2AAED4F37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7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591339" y="689113"/>
            <a:ext cx="1789044" cy="1789044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10785" y="112197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60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Wentian Tang (117010243)</dc:creator>
  <cp:lastModifiedBy>Wentian Tang (117010243)</cp:lastModifiedBy>
  <cp:revision>2</cp:revision>
  <dcterms:created xsi:type="dcterms:W3CDTF">2019-04-09T19:35:45Z</dcterms:created>
  <dcterms:modified xsi:type="dcterms:W3CDTF">2019-04-09T19:38:11Z</dcterms:modified>
</cp:coreProperties>
</file>