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avidtpate.com/2014/02/16/design-patterns-revealed-builder-pattern/" Type="http://schemas.openxmlformats.org/officeDocument/2006/relationships/hyperlink" TargetMode="External" Id="rId4"/><Relationship Target="http://sourcemaking.com/design_patterns/builder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525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100" lang="en">
                <a:latin typeface="Georgia"/>
                <a:ea typeface="Georgia"/>
                <a:cs typeface="Georgia"/>
                <a:sym typeface="Georgia"/>
              </a:rPr>
              <a:t>Builder Pattern Presentation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sz="41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Compare!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8962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// Using the Telescoping Constructor anti-pattern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Car carSearchCriteria = new Car(1998, null, "Focus", "Sedan");</a:t>
            </a:r>
            <a:br>
              <a:rPr sz="1200" lang="en">
                <a:solidFill>
                  <a:srgbClr val="000000"/>
                </a:solidFill>
              </a:rPr>
            </a:b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// Using the Builder Pattern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Car carSearchCriteria = new Car.Builder().year(1998) .model("Focus").carType("Sedan").build();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other classes cannot create new instances of car unless by calling builder’s build method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validate arguments if needed inside build method 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2B2B2B"/>
                </a:solidFill>
              </a:rPr>
              <a:t>more verbose implementation → helps minimize complexity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http://sourcemaking.com/design_patterns/builder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http://davidtpate.com/2014/02/16/design-patterns-revealed-builder-pattern/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Builder Pattern?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creational pattern used to assemble multiple representations for one construction process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use a Builder Pattern?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used to assemble complex objects 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(e.g object class has too many responsibilities)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avoid telescoping constructor anti-pattern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5" x="371400"/>
            <a:ext cy="857400" cx="8315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Telescoping Constructor Anti-Pattern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constructors for a class leads to an exponential list of constructors due to the required permutations.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example would be a search Criteria Object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remember the order of the arguments and get it right every time we change the code.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5" x="146325"/>
            <a:ext cy="857400" cx="881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Constructors for permutations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33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public class Car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int year;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String make;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String model;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   String carType;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public Car(int year)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this.year = year;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public Car(int year, String make)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this.year = year;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this.make = make;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  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200150" x="4107900"/>
            <a:ext cy="3530099" cx="457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public Car(int year, String make, String model)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this.year = year;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this.make = make;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this.model = model;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public Car(int year, String make, String model, String carType)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this.year = year;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this.make = make;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this.model = model;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this.carType = carType;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creating object for a search where only year, model, and type are available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results in this code 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400" lang="en">
                <a:solidFill>
                  <a:srgbClr val="000000"/>
                </a:solidFill>
              </a:rPr>
              <a:t>Car carSearchCriteria = new Car(1998, null, "Focus", "Sedan");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might be clueless as to what values correspond to what and as more parameters are added it gets even more difficult.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Solution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provide default constructor and setters for all properties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Problem!</a:t>
            </a:r>
          </a:p>
          <a:p>
            <a:pPr rtl="0" lvl="2" indent="-381000" marL="137160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000000"/>
                </a:solidFill>
              </a:rPr>
              <a:t>easy to create illegal/invalid instances that might crash the program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builder public static class inside the object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collects all the arguments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create the instance of the object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can access each others private methods, instance variables, etc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change the constructor of the object to private and take a single argument of type builder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0" x="457200"/>
            <a:ext cy="709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Car Solution Example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648650" x="457200"/>
            <a:ext cy="3725699" cx="338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public class Car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int year;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String make;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String model;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String carType;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public static class Builder {</a:t>
            </a:r>
            <a:br>
              <a:rPr sz="1100" lang="en">
                <a:solidFill>
                  <a:srgbClr val="000000"/>
                </a:solidFill>
              </a:rPr>
            </a:br>
            <a:r>
              <a:rPr sz="1100" lang="en">
                <a:solidFill>
                  <a:srgbClr val="000000"/>
                </a:solidFill>
              </a:rPr>
              <a:t>       int year;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String make;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String model;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String carType;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public Builder year(int year)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    this.year = year;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    return this;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}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public Builder make(String make)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    this.make = make;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    return this;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</a:rPr>
              <a:t>       }</a:t>
            </a:r>
            <a:br>
              <a:rPr sz="900" lang="en">
                <a:solidFill>
                  <a:srgbClr val="333333"/>
                </a:solidFill>
              </a:rPr>
            </a:b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</a:rPr>
              <a:t> </a:t>
            </a:r>
            <a:br>
              <a:rPr sz="900" lang="en">
                <a:solidFill>
                  <a:srgbClr val="333333"/>
                </a:solidFill>
              </a:rPr>
            </a:b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</a:rPr>
              <a:t>  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648650" x="4029300"/>
            <a:ext cy="4224600" cx="465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public Builder model(String model)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    this.model = model;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    return this;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}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public Builder carType(String carType)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    this.carType = carType;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    return this;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}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100" lang="en"/>
              <a:t>       public Car build()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	//validate here if needed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    return new Car(this);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}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}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private Car(Builder builder)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this.year = builder.year;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this.make = builder.make;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this.model = builder.model;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/>
              <a:t>       this.carType = builder.carType; }}</a:t>
            </a:r>
            <a:br>
              <a:rPr sz="1100" lang="en">
                <a:solidFill>
                  <a:srgbClr val="333333"/>
                </a:solidFill>
              </a:rPr>
            </a:b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333333"/>
                </a:solidFill>
              </a:rPr>
              <a:t>   </a:t>
            </a:r>
            <a:br>
              <a:rPr sz="1100" lang="en">
                <a:solidFill>
                  <a:srgbClr val="333333"/>
                </a:solidFill>
              </a:rPr>
            </a:b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