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E681-0B92-7244-8E31-20D3A1E69DA7}" type="datetimeFigureOut">
              <a:rPr lang="en-US" smtClean="0"/>
              <a:t>2014-11-29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0EA-2248-3A40-9DFD-B6AE1124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7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E681-0B92-7244-8E31-20D3A1E69DA7}" type="datetimeFigureOut">
              <a:rPr lang="en-US" smtClean="0"/>
              <a:t>2014-11-29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0EA-2248-3A40-9DFD-B6AE1124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2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E681-0B92-7244-8E31-20D3A1E69DA7}" type="datetimeFigureOut">
              <a:rPr lang="en-US" smtClean="0"/>
              <a:t>2014-11-29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0EA-2248-3A40-9DFD-B6AE1124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1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E681-0B92-7244-8E31-20D3A1E69DA7}" type="datetimeFigureOut">
              <a:rPr lang="en-US" smtClean="0"/>
              <a:t>2014-11-29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0EA-2248-3A40-9DFD-B6AE1124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0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E681-0B92-7244-8E31-20D3A1E69DA7}" type="datetimeFigureOut">
              <a:rPr lang="en-US" smtClean="0"/>
              <a:t>2014-11-29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0EA-2248-3A40-9DFD-B6AE1124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E681-0B92-7244-8E31-20D3A1E69DA7}" type="datetimeFigureOut">
              <a:rPr lang="en-US" smtClean="0"/>
              <a:t>2014-11-29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0EA-2248-3A40-9DFD-B6AE1124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E681-0B92-7244-8E31-20D3A1E69DA7}" type="datetimeFigureOut">
              <a:rPr lang="en-US" smtClean="0"/>
              <a:t>2014-11-29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0EA-2248-3A40-9DFD-B6AE1124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3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E681-0B92-7244-8E31-20D3A1E69DA7}" type="datetimeFigureOut">
              <a:rPr lang="en-US" smtClean="0"/>
              <a:t>2014-11-29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0EA-2248-3A40-9DFD-B6AE1124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0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E681-0B92-7244-8E31-20D3A1E69DA7}" type="datetimeFigureOut">
              <a:rPr lang="en-US" smtClean="0"/>
              <a:t>2014-11-29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0EA-2248-3A40-9DFD-B6AE1124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5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E681-0B92-7244-8E31-20D3A1E69DA7}" type="datetimeFigureOut">
              <a:rPr lang="en-US" smtClean="0"/>
              <a:t>2014-11-29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0EA-2248-3A40-9DFD-B6AE1124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E681-0B92-7244-8E31-20D3A1E69DA7}" type="datetimeFigureOut">
              <a:rPr lang="en-US" smtClean="0"/>
              <a:t>2014-11-29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0EA-2248-3A40-9DFD-B6AE1124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7E681-0B92-7244-8E31-20D3A1E69DA7}" type="datetimeFigureOut">
              <a:rPr lang="en-US" smtClean="0"/>
              <a:t>2014-11-29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50EA-2248-3A40-9DFD-B6AE1124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3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Data Access Object (DAO)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fontAlgn="base"/>
            <a:r>
              <a:rPr lang="en-CA" dirty="0" smtClean="0">
                <a:solidFill>
                  <a:schemeClr val="tx1"/>
                </a:solidFill>
              </a:rPr>
              <a:t>DAO abstracts the underlying data store, which allows us to:</a:t>
            </a:r>
          </a:p>
          <a:p>
            <a:pPr marL="914400" lvl="1" indent="-457200" fontAlgn="base">
              <a:buFont typeface="Arial"/>
              <a:buChar char="•"/>
            </a:pPr>
            <a:r>
              <a:rPr lang="en-CA" dirty="0" smtClean="0">
                <a:solidFill>
                  <a:schemeClr val="tx1"/>
                </a:solidFill>
              </a:rPr>
              <a:t>Architect our system without concerning ourselves with the details of using a database.</a:t>
            </a:r>
          </a:p>
          <a:p>
            <a:pPr marL="914400" lvl="1" indent="-457200" fontAlgn="base">
              <a:buFont typeface="Arial"/>
              <a:buChar char="•"/>
            </a:pPr>
            <a:r>
              <a:rPr lang="en-CA" dirty="0" smtClean="0">
                <a:solidFill>
                  <a:schemeClr val="tx1"/>
                </a:solidFill>
              </a:rPr>
              <a:t>Implement our first version quickly, using a simple (e.g. in-memory) DAO implementation.</a:t>
            </a:r>
          </a:p>
          <a:p>
            <a:pPr marL="914400" lvl="1" indent="-457200" fontAlgn="base">
              <a:buFont typeface="Arial"/>
              <a:buChar char="•"/>
            </a:pPr>
            <a:r>
              <a:rPr lang="en-CA" dirty="0" smtClean="0">
                <a:solidFill>
                  <a:schemeClr val="tx1"/>
                </a:solidFill>
              </a:rPr>
              <a:t>Avoid committing to a specific database technology.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500" dirty="0" smtClean="0"/>
          </a:p>
          <a:p>
            <a:pPr marL="0" indent="0">
              <a:buNone/>
            </a:pPr>
            <a:r>
              <a:rPr lang="en-CA" sz="2500" dirty="0" smtClean="0"/>
              <a:t>//Step 5</a:t>
            </a:r>
          </a:p>
          <a:p>
            <a:pPr marL="0" indent="0">
              <a:buNone/>
            </a:pPr>
            <a:endParaRPr lang="en-CA" sz="2500" dirty="0" smtClean="0"/>
          </a:p>
          <a:p>
            <a:pPr marL="0" indent="0">
              <a:buNone/>
            </a:pPr>
            <a:r>
              <a:rPr lang="en-CA" sz="2500" dirty="0" smtClean="0"/>
              <a:t>//Verify the output</a:t>
            </a:r>
          </a:p>
          <a:p>
            <a:pPr marL="0" indent="0">
              <a:buNone/>
            </a:pPr>
            <a:endParaRPr lang="en-CA" sz="2500" dirty="0"/>
          </a:p>
          <a:p>
            <a:pPr marL="0" indent="0">
              <a:buNone/>
            </a:pPr>
            <a:r>
              <a:rPr lang="en-CA" sz="2500" dirty="0" smtClean="0"/>
              <a:t>Student</a:t>
            </a:r>
            <a:r>
              <a:rPr lang="en-CA" sz="2500" dirty="0"/>
              <a:t>: [</a:t>
            </a:r>
            <a:r>
              <a:rPr lang="en-CA" sz="2500" dirty="0" err="1"/>
              <a:t>RollNo</a:t>
            </a:r>
            <a:r>
              <a:rPr lang="en-CA" sz="2500" dirty="0"/>
              <a:t> : 0, Name : Robert ] </a:t>
            </a:r>
            <a:endParaRPr lang="en-CA" sz="2500" dirty="0" smtClean="0"/>
          </a:p>
          <a:p>
            <a:pPr marL="0" indent="0">
              <a:buNone/>
            </a:pPr>
            <a:r>
              <a:rPr lang="en-CA" sz="2500" dirty="0" smtClean="0"/>
              <a:t>Student</a:t>
            </a:r>
            <a:r>
              <a:rPr lang="en-CA" sz="2500" dirty="0"/>
              <a:t>: [</a:t>
            </a:r>
            <a:r>
              <a:rPr lang="en-CA" sz="2500" dirty="0" err="1"/>
              <a:t>RollNo</a:t>
            </a:r>
            <a:r>
              <a:rPr lang="en-CA" sz="2500" dirty="0"/>
              <a:t> : 1, Name : John ] </a:t>
            </a:r>
            <a:endParaRPr lang="en-CA" sz="2500" dirty="0" smtClean="0"/>
          </a:p>
          <a:p>
            <a:pPr marL="0" indent="0">
              <a:buNone/>
            </a:pPr>
            <a:r>
              <a:rPr lang="en-CA" sz="2500" dirty="0" smtClean="0"/>
              <a:t>Student</a:t>
            </a:r>
            <a:r>
              <a:rPr lang="en-CA" sz="2500" dirty="0"/>
              <a:t>: Roll No 0, updated in the database </a:t>
            </a:r>
            <a:endParaRPr lang="en-CA" sz="2500" dirty="0" smtClean="0"/>
          </a:p>
          <a:p>
            <a:pPr marL="0" indent="0">
              <a:buNone/>
            </a:pPr>
            <a:r>
              <a:rPr lang="en-CA" sz="2500" dirty="0" smtClean="0"/>
              <a:t>Student</a:t>
            </a:r>
            <a:r>
              <a:rPr lang="en-CA" sz="2500" dirty="0"/>
              <a:t>: [</a:t>
            </a:r>
            <a:r>
              <a:rPr lang="en-CA" sz="2500" dirty="0" err="1"/>
              <a:t>RollNo</a:t>
            </a:r>
            <a:r>
              <a:rPr lang="en-CA" sz="2500" dirty="0"/>
              <a:t> : 0, Name : Michael </a:t>
            </a:r>
            <a:r>
              <a:rPr lang="en-CA" sz="2500" dirty="0" smtClean="0"/>
              <a:t>]</a:t>
            </a:r>
          </a:p>
          <a:p>
            <a:pPr marL="0" indent="0">
              <a:buNone/>
            </a:pPr>
            <a:endParaRPr lang="en-CA" sz="2500" dirty="0" smtClean="0"/>
          </a:p>
          <a:p>
            <a:pPr marL="0" indent="0">
              <a:buNone/>
            </a:pPr>
            <a:endParaRPr lang="en-CA" sz="2500" dirty="0" smtClean="0"/>
          </a:p>
          <a:p>
            <a:pPr marL="0" indent="0" algn="ctr">
              <a:buNone/>
            </a:pPr>
            <a:r>
              <a:rPr lang="en-US" sz="4800" dirty="0" smtClean="0"/>
              <a:t>Thank you.</a:t>
            </a:r>
          </a:p>
          <a:p>
            <a:pPr marL="0" indent="0">
              <a:buNone/>
            </a:pPr>
            <a:endParaRPr lang="en-CA" sz="25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401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Data Access Object (DAO)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We </a:t>
            </a:r>
            <a:r>
              <a:rPr lang="en-CA" dirty="0"/>
              <a:t>use the DAO pattern when:</a:t>
            </a:r>
          </a:p>
          <a:p>
            <a:pPr lvl="0"/>
            <a:r>
              <a:rPr lang="en-CA" dirty="0"/>
              <a:t>We want to use multiple data storages.</a:t>
            </a:r>
          </a:p>
          <a:p>
            <a:pPr lvl="0"/>
            <a:r>
              <a:rPr lang="en-CA" dirty="0"/>
              <a:t>We want to write code that will work for all of them.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That </a:t>
            </a:r>
            <a:r>
              <a:rPr lang="en-CA" dirty="0"/>
              <a:t>is, we abstract the details of the underlying data storage, and define a unified way of accessing the data.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363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Data Access Object (DAO)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can</a:t>
            </a:r>
            <a:r>
              <a:rPr lang="en-CA" dirty="0" smtClean="0"/>
              <a:t> </a:t>
            </a:r>
            <a:r>
              <a:rPr lang="en-CA" dirty="0"/>
              <a:t>chose to implement </a:t>
            </a:r>
            <a:r>
              <a:rPr lang="en-CA" dirty="0" smtClean="0"/>
              <a:t>a simple DAO design pattern by using:</a:t>
            </a:r>
            <a:endParaRPr lang="en-CA" dirty="0"/>
          </a:p>
          <a:p>
            <a:pPr marL="514350" lvl="0" indent="-514350">
              <a:buAutoNum type="arabicPeriod"/>
            </a:pPr>
            <a:r>
              <a:rPr lang="en-CA" dirty="0" smtClean="0"/>
              <a:t>In</a:t>
            </a:r>
            <a:r>
              <a:rPr lang="en-CA" dirty="0"/>
              <a:t>-memory DAO - Keeps everything in </a:t>
            </a:r>
            <a:r>
              <a:rPr lang="en-CA" dirty="0" smtClean="0"/>
              <a:t>memory.</a:t>
            </a:r>
          </a:p>
          <a:p>
            <a:pPr marL="514350" lvl="0" indent="-514350">
              <a:buAutoNum type="arabicPeriod"/>
            </a:pPr>
            <a:r>
              <a:rPr lang="en-CA" dirty="0" smtClean="0"/>
              <a:t>Local</a:t>
            </a:r>
            <a:r>
              <a:rPr lang="en-CA" dirty="0"/>
              <a:t>-file DAO - Data is saved/loaded to/from a local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3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We're going to create a </a:t>
            </a:r>
            <a:r>
              <a:rPr lang="en-CA" i="1" dirty="0"/>
              <a:t>Student</a:t>
            </a:r>
            <a:r>
              <a:rPr lang="en-CA" dirty="0"/>
              <a:t> object acting as a Model or Value Object. </a:t>
            </a:r>
            <a:endParaRPr lang="en-CA" dirty="0" smtClean="0"/>
          </a:p>
          <a:p>
            <a:pPr marL="0" indent="0">
              <a:buNone/>
            </a:pPr>
            <a:r>
              <a:rPr lang="en-CA" i="1" dirty="0" err="1" smtClean="0"/>
              <a:t>StudentDao</a:t>
            </a:r>
            <a:r>
              <a:rPr lang="en-CA" dirty="0"/>
              <a:t> is Data Access Object Interface</a:t>
            </a:r>
            <a:r>
              <a:rPr lang="en-CA" dirty="0" smtClean="0"/>
              <a:t>. </a:t>
            </a:r>
            <a:r>
              <a:rPr lang="en-CA" i="1" dirty="0" err="1" smtClean="0"/>
              <a:t>StudentDaoImpl</a:t>
            </a:r>
            <a:r>
              <a:rPr lang="en-CA" dirty="0"/>
              <a:t> is concrete class implementing Data Access Object Interface. </a:t>
            </a:r>
            <a:endParaRPr lang="en-CA" dirty="0" smtClean="0"/>
          </a:p>
          <a:p>
            <a:pPr marL="0" indent="0">
              <a:buNone/>
            </a:pPr>
            <a:r>
              <a:rPr lang="en-CA" i="1" dirty="0" err="1" smtClean="0"/>
              <a:t>DaoPatternDemo</a:t>
            </a:r>
            <a:r>
              <a:rPr lang="en-CA" dirty="0"/>
              <a:t>, our demo class will use </a:t>
            </a:r>
            <a:r>
              <a:rPr lang="en-CA" i="1" dirty="0" err="1"/>
              <a:t>StudentDao</a:t>
            </a:r>
            <a:r>
              <a:rPr lang="en-CA" dirty="0"/>
              <a:t> demonstrate use of Data Access Object pattern</a:t>
            </a:r>
            <a:r>
              <a:rPr lang="en-CA" dirty="0" smtClean="0"/>
              <a:t>.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0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053" y="274638"/>
            <a:ext cx="4111707" cy="5336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pictorial representation</a:t>
            </a:r>
            <a:endParaRPr lang="en-US" sz="2400" dirty="0"/>
          </a:p>
        </p:txBody>
      </p:sp>
      <p:pic>
        <p:nvPicPr>
          <p:cNvPr id="6" name="Picture 5" descr="Screen Shot 2014-11-29 at 9.23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8" y="808279"/>
            <a:ext cx="7277100" cy="604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2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442"/>
            <a:ext cx="8229600" cy="621879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CA" dirty="0" smtClean="0"/>
              <a:t>// Step 1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// Create Value </a:t>
            </a:r>
            <a:r>
              <a:rPr lang="en-CA" dirty="0"/>
              <a:t>O</a:t>
            </a:r>
            <a:r>
              <a:rPr lang="en-CA" dirty="0" smtClean="0"/>
              <a:t>bject.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// </a:t>
            </a:r>
            <a:r>
              <a:rPr lang="en-CA" dirty="0" err="1" smtClean="0"/>
              <a:t>Student.java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public </a:t>
            </a:r>
            <a:r>
              <a:rPr lang="en-CA" dirty="0"/>
              <a:t>class Student {    </a:t>
            </a:r>
          </a:p>
          <a:p>
            <a:pPr marL="0" indent="0">
              <a:buNone/>
            </a:pPr>
            <a:r>
              <a:rPr lang="en-CA" dirty="0"/>
              <a:t>	private String name;    private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rollNo</a:t>
            </a:r>
            <a:r>
              <a:rPr lang="en-CA" dirty="0"/>
              <a:t>;     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dirty="0"/>
              <a:t>	Student(String name,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rollNo</a:t>
            </a:r>
            <a:r>
              <a:rPr lang="en-CA" dirty="0"/>
              <a:t>){       </a:t>
            </a:r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dirty="0" err="1"/>
              <a:t>this.name</a:t>
            </a:r>
            <a:r>
              <a:rPr lang="en-CA" dirty="0"/>
              <a:t> = name;      </a:t>
            </a:r>
          </a:p>
          <a:p>
            <a:pPr marL="0" indent="0">
              <a:buNone/>
            </a:pPr>
            <a:r>
              <a:rPr lang="en-CA" dirty="0"/>
              <a:t>	         </a:t>
            </a:r>
            <a:r>
              <a:rPr lang="en-CA" dirty="0" err="1"/>
              <a:t>this.rollNo</a:t>
            </a:r>
            <a:r>
              <a:rPr lang="en-CA" dirty="0"/>
              <a:t> = </a:t>
            </a:r>
            <a:r>
              <a:rPr lang="en-CA" dirty="0" err="1"/>
              <a:t>rollNo</a:t>
            </a:r>
            <a:r>
              <a:rPr lang="en-CA" dirty="0"/>
              <a:t>;   </a:t>
            </a:r>
          </a:p>
          <a:p>
            <a:pPr marL="0" indent="0">
              <a:buNone/>
            </a:pPr>
            <a:r>
              <a:rPr lang="en-CA" dirty="0"/>
              <a:t>	}     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dirty="0"/>
              <a:t>	public String </a:t>
            </a:r>
            <a:r>
              <a:rPr lang="en-CA" dirty="0" err="1"/>
              <a:t>getName</a:t>
            </a:r>
            <a:r>
              <a:rPr lang="en-CA" dirty="0"/>
              <a:t>() {       </a:t>
            </a:r>
          </a:p>
          <a:p>
            <a:pPr marL="0" indent="0">
              <a:buNone/>
            </a:pPr>
            <a:r>
              <a:rPr lang="en-CA" dirty="0"/>
              <a:t>		return name;    </a:t>
            </a:r>
          </a:p>
          <a:p>
            <a:pPr marL="0" indent="0">
              <a:buNone/>
            </a:pPr>
            <a:r>
              <a:rPr lang="en-CA" dirty="0"/>
              <a:t>	}     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dirty="0"/>
              <a:t>	public void </a:t>
            </a:r>
            <a:r>
              <a:rPr lang="en-CA" dirty="0" err="1"/>
              <a:t>setName</a:t>
            </a:r>
            <a:r>
              <a:rPr lang="en-CA" dirty="0"/>
              <a:t>(String name) {       </a:t>
            </a:r>
            <a:endParaRPr lang="en-CA" dirty="0" smtClean="0"/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dirty="0" err="1"/>
              <a:t>this.name</a:t>
            </a:r>
            <a:r>
              <a:rPr lang="en-CA" dirty="0"/>
              <a:t> = name;    </a:t>
            </a:r>
          </a:p>
          <a:p>
            <a:pPr marL="0" indent="0">
              <a:buNone/>
            </a:pPr>
            <a:r>
              <a:rPr lang="en-CA" dirty="0"/>
              <a:t>	}     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dirty="0"/>
              <a:t>	public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getRollNo</a:t>
            </a:r>
            <a:r>
              <a:rPr lang="en-CA" dirty="0"/>
              <a:t>() {       </a:t>
            </a:r>
          </a:p>
          <a:p>
            <a:pPr marL="0" indent="0">
              <a:buNone/>
            </a:pPr>
            <a:r>
              <a:rPr lang="en-CA" dirty="0"/>
              <a:t>		return </a:t>
            </a:r>
            <a:r>
              <a:rPr lang="en-CA" dirty="0" err="1"/>
              <a:t>rollNo</a:t>
            </a:r>
            <a:r>
              <a:rPr lang="en-CA" dirty="0"/>
              <a:t>;    </a:t>
            </a:r>
          </a:p>
          <a:p>
            <a:pPr marL="0" indent="0">
              <a:buNone/>
            </a:pPr>
            <a:r>
              <a:rPr lang="en-CA" dirty="0"/>
              <a:t>	}     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dirty="0"/>
              <a:t>	public void </a:t>
            </a:r>
            <a:r>
              <a:rPr lang="en-CA" dirty="0" err="1"/>
              <a:t>setRollNo</a:t>
            </a:r>
            <a:r>
              <a:rPr lang="en-CA" dirty="0"/>
              <a:t>(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rollNo</a:t>
            </a:r>
            <a:r>
              <a:rPr lang="en-CA" dirty="0"/>
              <a:t>) {       </a:t>
            </a:r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dirty="0" err="1"/>
              <a:t>this.rollNo</a:t>
            </a:r>
            <a:r>
              <a:rPr lang="en-CA" dirty="0"/>
              <a:t> = </a:t>
            </a:r>
            <a:r>
              <a:rPr lang="en-CA" dirty="0" err="1"/>
              <a:t>rollNo</a:t>
            </a:r>
            <a:r>
              <a:rPr lang="en-CA" dirty="0"/>
              <a:t>;    </a:t>
            </a:r>
          </a:p>
          <a:p>
            <a:pPr marL="0" indent="0">
              <a:buNone/>
            </a:pPr>
            <a:r>
              <a:rPr lang="en-CA" dirty="0"/>
              <a:t>	} </a:t>
            </a:r>
          </a:p>
          <a:p>
            <a:pPr marL="0" indent="0">
              <a:buNone/>
            </a:pPr>
            <a:r>
              <a:rPr lang="en-CA" dirty="0" smtClean="0"/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465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6406"/>
            <a:ext cx="8229600" cy="577975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 smtClean="0"/>
              <a:t>//Step 2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//Create Data Access Object Interface.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//</a:t>
            </a:r>
            <a:r>
              <a:rPr lang="en-CA" dirty="0" err="1" smtClean="0"/>
              <a:t>StudentDao.java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import </a:t>
            </a:r>
            <a:r>
              <a:rPr lang="en-CA" dirty="0" err="1"/>
              <a:t>java.util.List</a:t>
            </a:r>
            <a:r>
              <a:rPr lang="en-CA" dirty="0"/>
              <a:t>;   </a:t>
            </a:r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/>
              <a:t>public </a:t>
            </a:r>
            <a:r>
              <a:rPr lang="en-CA" dirty="0"/>
              <a:t>interface </a:t>
            </a:r>
            <a:r>
              <a:rPr lang="en-CA" dirty="0" err="1"/>
              <a:t>StudentDao</a:t>
            </a:r>
            <a:r>
              <a:rPr lang="en-CA" dirty="0"/>
              <a:t> {     	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	public </a:t>
            </a:r>
            <a:r>
              <a:rPr lang="en-CA" dirty="0"/>
              <a:t>List&lt;Student&gt; </a:t>
            </a:r>
            <a:r>
              <a:rPr lang="en-CA" dirty="0" err="1"/>
              <a:t>getAllStudents</a:t>
            </a:r>
            <a:r>
              <a:rPr lang="en-CA" dirty="0"/>
              <a:t>();     	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	public </a:t>
            </a:r>
            <a:r>
              <a:rPr lang="en-CA" dirty="0"/>
              <a:t>Student </a:t>
            </a:r>
            <a:r>
              <a:rPr lang="en-CA" dirty="0" err="1"/>
              <a:t>getStudent</a:t>
            </a:r>
            <a:r>
              <a:rPr lang="en-CA" dirty="0"/>
              <a:t>(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rollNo</a:t>
            </a:r>
            <a:r>
              <a:rPr lang="en-CA" dirty="0"/>
              <a:t>);     	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	public </a:t>
            </a:r>
            <a:r>
              <a:rPr lang="en-CA" dirty="0"/>
              <a:t>void </a:t>
            </a:r>
            <a:r>
              <a:rPr lang="en-CA" dirty="0" err="1"/>
              <a:t>updateStudent</a:t>
            </a:r>
            <a:r>
              <a:rPr lang="en-CA" dirty="0"/>
              <a:t>(Student student);    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	public </a:t>
            </a:r>
            <a:r>
              <a:rPr lang="en-CA" dirty="0"/>
              <a:t>void </a:t>
            </a:r>
            <a:r>
              <a:rPr lang="en-CA" dirty="0" err="1"/>
              <a:t>deleteStudent</a:t>
            </a:r>
            <a:r>
              <a:rPr lang="en-CA" dirty="0"/>
              <a:t>(Student student);  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}</a:t>
            </a:r>
            <a:endParaRPr lang="en-CA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7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050" dirty="0" smtClean="0"/>
              <a:t>//Step 3</a:t>
            </a:r>
          </a:p>
          <a:p>
            <a:pPr marL="0" indent="0">
              <a:buNone/>
            </a:pPr>
            <a:r>
              <a:rPr lang="en-CA" sz="1050" dirty="0" smtClean="0"/>
              <a:t>// Create </a:t>
            </a:r>
            <a:r>
              <a:rPr lang="en-CA" sz="1050" dirty="0" err="1" smtClean="0"/>
              <a:t>concreate</a:t>
            </a:r>
            <a:r>
              <a:rPr lang="en-CA" sz="1050" dirty="0" smtClean="0"/>
              <a:t> class </a:t>
            </a:r>
            <a:r>
              <a:rPr lang="en-CA" sz="1050" dirty="0" err="1" smtClean="0"/>
              <a:t>inplementing</a:t>
            </a:r>
            <a:r>
              <a:rPr lang="en-CA" sz="1050" dirty="0" smtClean="0"/>
              <a:t> above interface.</a:t>
            </a:r>
            <a:endParaRPr lang="en-CA" sz="1050" dirty="0"/>
          </a:p>
          <a:p>
            <a:pPr marL="0" indent="0">
              <a:buNone/>
            </a:pPr>
            <a:r>
              <a:rPr lang="en-CA" sz="1050" dirty="0" smtClean="0"/>
              <a:t>//</a:t>
            </a:r>
            <a:r>
              <a:rPr lang="en-CA" sz="1050" dirty="0" err="1" smtClean="0"/>
              <a:t>StudentDaoImpl.java</a:t>
            </a:r>
            <a:endParaRPr lang="en-CA" sz="1050" dirty="0" smtClean="0"/>
          </a:p>
          <a:p>
            <a:pPr marL="0" indent="0">
              <a:buNone/>
            </a:pPr>
            <a:endParaRPr lang="en-CA" sz="1050" dirty="0"/>
          </a:p>
          <a:p>
            <a:pPr marL="0" indent="0">
              <a:buNone/>
            </a:pPr>
            <a:r>
              <a:rPr lang="en-CA" sz="1050" dirty="0" smtClean="0"/>
              <a:t>import </a:t>
            </a:r>
            <a:r>
              <a:rPr lang="en-CA" sz="1050" dirty="0" err="1"/>
              <a:t>java.util.ArrayList</a:t>
            </a:r>
            <a:r>
              <a:rPr lang="en-CA" sz="1050" dirty="0"/>
              <a:t>;  </a:t>
            </a:r>
            <a:r>
              <a:rPr lang="en-CA" sz="1050" dirty="0" smtClean="0"/>
              <a:t>import </a:t>
            </a:r>
            <a:r>
              <a:rPr lang="en-CA" sz="1050" dirty="0" err="1"/>
              <a:t>java.util.List</a:t>
            </a:r>
            <a:r>
              <a:rPr lang="en-CA" sz="1050" dirty="0"/>
              <a:t>;   </a:t>
            </a:r>
            <a:endParaRPr lang="en-CA" sz="1050" dirty="0" smtClean="0"/>
          </a:p>
          <a:p>
            <a:pPr marL="0" indent="0">
              <a:buNone/>
            </a:pPr>
            <a:endParaRPr lang="en-CA" sz="1050" dirty="0"/>
          </a:p>
          <a:p>
            <a:pPr marL="0" indent="0">
              <a:buNone/>
            </a:pPr>
            <a:r>
              <a:rPr lang="en-CA" sz="1050" dirty="0" smtClean="0"/>
              <a:t>public </a:t>
            </a:r>
            <a:r>
              <a:rPr lang="en-CA" sz="1050" dirty="0"/>
              <a:t>class </a:t>
            </a:r>
            <a:r>
              <a:rPr lang="en-CA" sz="1050" dirty="0" err="1"/>
              <a:t>StudentDaoImpl</a:t>
            </a:r>
            <a:r>
              <a:rPr lang="en-CA" sz="1050" dirty="0"/>
              <a:t> implements </a:t>
            </a:r>
            <a:r>
              <a:rPr lang="en-CA" sz="1050" dirty="0" err="1"/>
              <a:t>StudentDao</a:t>
            </a:r>
            <a:r>
              <a:rPr lang="en-CA" sz="1050" dirty="0"/>
              <a:t> { 	    	</a:t>
            </a:r>
            <a:endParaRPr lang="en-CA" sz="1050" dirty="0" smtClean="0"/>
          </a:p>
          <a:p>
            <a:pPr marL="0" indent="0">
              <a:buNone/>
            </a:pPr>
            <a:endParaRPr lang="en-CA" sz="1050" dirty="0"/>
          </a:p>
          <a:p>
            <a:pPr marL="0" indent="0">
              <a:buNone/>
            </a:pPr>
            <a:r>
              <a:rPr lang="en-CA" sz="1050" dirty="0" smtClean="0"/>
              <a:t>/</a:t>
            </a:r>
            <a:r>
              <a:rPr lang="en-CA" sz="1050" dirty="0"/>
              <a:t>/list is working as a database    	</a:t>
            </a:r>
            <a:endParaRPr lang="en-CA" sz="1050" dirty="0" smtClean="0"/>
          </a:p>
          <a:p>
            <a:pPr marL="0" indent="0">
              <a:buNone/>
            </a:pPr>
            <a:r>
              <a:rPr lang="en-CA" sz="1050" dirty="0" smtClean="0"/>
              <a:t>List</a:t>
            </a:r>
            <a:r>
              <a:rPr lang="en-CA" sz="1050" dirty="0"/>
              <a:t>&lt;Student&gt; students;      	</a:t>
            </a:r>
            <a:endParaRPr lang="en-CA" sz="1050" dirty="0" smtClean="0"/>
          </a:p>
          <a:p>
            <a:pPr marL="0" indent="0">
              <a:buNone/>
            </a:pPr>
            <a:endParaRPr lang="en-CA" sz="1050" dirty="0"/>
          </a:p>
          <a:p>
            <a:pPr marL="400050" lvl="1" indent="0">
              <a:buNone/>
            </a:pPr>
            <a:r>
              <a:rPr lang="en-CA" sz="1050" dirty="0" smtClean="0"/>
              <a:t>public </a:t>
            </a:r>
            <a:r>
              <a:rPr lang="en-CA" sz="1050" dirty="0" err="1"/>
              <a:t>StudentDaoImpl</a:t>
            </a:r>
            <a:r>
              <a:rPr lang="en-CA" sz="1050" dirty="0"/>
              <a:t>(){        	</a:t>
            </a:r>
          </a:p>
          <a:p>
            <a:pPr marL="400050" lvl="1" indent="0">
              <a:buNone/>
            </a:pPr>
            <a:r>
              <a:rPr lang="en-CA" sz="1050" dirty="0" smtClean="0"/>
              <a:t>		students </a:t>
            </a:r>
            <a:r>
              <a:rPr lang="en-CA" sz="1050" dirty="0"/>
              <a:t>= new </a:t>
            </a:r>
            <a:r>
              <a:rPr lang="en-CA" sz="1050" dirty="0" err="1"/>
              <a:t>ArrayList</a:t>
            </a:r>
            <a:r>
              <a:rPr lang="en-CA" sz="1050" dirty="0"/>
              <a:t>&lt;Student&gt;();        	</a:t>
            </a:r>
          </a:p>
          <a:p>
            <a:pPr marL="400050" lvl="1" indent="0">
              <a:buNone/>
            </a:pPr>
            <a:r>
              <a:rPr lang="en-CA" sz="1050" dirty="0" smtClean="0"/>
              <a:t>		Student </a:t>
            </a:r>
            <a:r>
              <a:rPr lang="en-CA" sz="1050" dirty="0"/>
              <a:t>student1 = new Student("Robert",0);        	</a:t>
            </a:r>
            <a:r>
              <a:rPr lang="en-CA" sz="1050" dirty="0" smtClean="0"/>
              <a:t>Student </a:t>
            </a:r>
            <a:r>
              <a:rPr lang="en-CA" sz="1050" dirty="0"/>
              <a:t>student2 = new Student("John",1);        	</a:t>
            </a:r>
          </a:p>
          <a:p>
            <a:pPr marL="400050" lvl="1" indent="0">
              <a:buNone/>
            </a:pPr>
            <a:r>
              <a:rPr lang="en-CA" sz="1050" dirty="0" smtClean="0"/>
              <a:t>		</a:t>
            </a:r>
            <a:r>
              <a:rPr lang="en-CA" sz="1050" dirty="0" err="1" smtClean="0"/>
              <a:t>students.add</a:t>
            </a:r>
            <a:r>
              <a:rPr lang="en-CA" sz="1050" dirty="0"/>
              <a:t>(student1);       	</a:t>
            </a:r>
            <a:r>
              <a:rPr lang="en-CA" sz="1050" dirty="0" err="1" smtClean="0"/>
              <a:t>students.add</a:t>
            </a:r>
            <a:r>
              <a:rPr lang="en-CA" sz="1050" dirty="0"/>
              <a:t>(student2)</a:t>
            </a:r>
            <a:r>
              <a:rPr lang="en-CA" sz="1050" dirty="0" smtClean="0"/>
              <a:t>;  </a:t>
            </a:r>
            <a:r>
              <a:rPr lang="en-CA" sz="1050" dirty="0"/>
              <a:t>}     </a:t>
            </a:r>
            <a:endParaRPr lang="en-CA" sz="1050" dirty="0" smtClean="0"/>
          </a:p>
          <a:p>
            <a:pPr marL="400050" lvl="1" indent="0">
              <a:buNone/>
            </a:pPr>
            <a:endParaRPr lang="en-CA" sz="1050" dirty="0"/>
          </a:p>
          <a:p>
            <a:pPr marL="400050" lvl="1" indent="0">
              <a:buNone/>
            </a:pPr>
            <a:r>
              <a:rPr lang="en-CA" sz="1050" dirty="0" smtClean="0"/>
              <a:t>@</a:t>
            </a:r>
            <a:r>
              <a:rPr lang="en-CA" sz="1050" dirty="0"/>
              <a:t>Override    </a:t>
            </a:r>
            <a:endParaRPr lang="en-CA" sz="1050" dirty="0" smtClean="0"/>
          </a:p>
          <a:p>
            <a:pPr marL="400050" lvl="1" indent="0">
              <a:buNone/>
            </a:pPr>
            <a:r>
              <a:rPr lang="en-CA" sz="1050" dirty="0" smtClean="0"/>
              <a:t>public </a:t>
            </a:r>
            <a:r>
              <a:rPr lang="en-CA" sz="1050" dirty="0"/>
              <a:t>void </a:t>
            </a:r>
            <a:r>
              <a:rPr lang="en-CA" sz="1050" dirty="0" err="1"/>
              <a:t>deleteStudent</a:t>
            </a:r>
            <a:r>
              <a:rPr lang="en-CA" sz="1050" dirty="0"/>
              <a:t>(Student student) {          </a:t>
            </a:r>
            <a:endParaRPr lang="en-CA" sz="1050" dirty="0" smtClean="0"/>
          </a:p>
          <a:p>
            <a:pPr marL="400050" lvl="1" indent="0">
              <a:buNone/>
            </a:pPr>
            <a:r>
              <a:rPr lang="en-CA" sz="1050" dirty="0" smtClean="0"/>
              <a:t>	 </a:t>
            </a:r>
            <a:r>
              <a:rPr lang="en-CA" sz="1050" dirty="0" err="1"/>
              <a:t>students.remove</a:t>
            </a:r>
            <a:r>
              <a:rPr lang="en-CA" sz="1050" dirty="0"/>
              <a:t>(</a:t>
            </a:r>
            <a:r>
              <a:rPr lang="en-CA" sz="1050" dirty="0" err="1"/>
              <a:t>student.getRollNo</a:t>
            </a:r>
            <a:r>
              <a:rPr lang="en-CA" sz="1050" dirty="0"/>
              <a:t>());       	</a:t>
            </a:r>
            <a:endParaRPr lang="en-CA" sz="1050" dirty="0" smtClean="0"/>
          </a:p>
          <a:p>
            <a:pPr marL="400050" lvl="1" indent="0">
              <a:buNone/>
            </a:pPr>
            <a:r>
              <a:rPr lang="en-CA" sz="1050" dirty="0"/>
              <a:t>	</a:t>
            </a:r>
            <a:r>
              <a:rPr lang="en-CA" sz="1050" dirty="0" err="1" smtClean="0"/>
              <a:t>System.out.println</a:t>
            </a:r>
            <a:r>
              <a:rPr lang="en-CA" sz="1050" dirty="0"/>
              <a:t>("Student: Roll No " + </a:t>
            </a:r>
            <a:r>
              <a:rPr lang="en-CA" sz="1050" dirty="0" err="1"/>
              <a:t>student.getRollNo</a:t>
            </a:r>
            <a:r>
              <a:rPr lang="en-CA" sz="1050" dirty="0"/>
              <a:t>()        </a:t>
            </a:r>
            <a:r>
              <a:rPr lang="en-CA" sz="1050" dirty="0" smtClean="0"/>
              <a:t>   </a:t>
            </a:r>
            <a:r>
              <a:rPr lang="en-CA" sz="1050" dirty="0"/>
              <a:t>+", deleted from database");    </a:t>
            </a:r>
            <a:r>
              <a:rPr lang="en-CA" sz="1050" dirty="0" smtClean="0"/>
              <a:t>}     </a:t>
            </a:r>
          </a:p>
          <a:p>
            <a:pPr marL="400050" lvl="1" indent="0">
              <a:buNone/>
            </a:pPr>
            <a:r>
              <a:rPr lang="en-CA" sz="1050" dirty="0"/>
              <a:t>	</a:t>
            </a:r>
            <a:endParaRPr lang="en-CA" sz="1050" dirty="0" smtClean="0"/>
          </a:p>
          <a:p>
            <a:pPr marL="400050" lvl="1" indent="0">
              <a:buNone/>
            </a:pPr>
            <a:r>
              <a:rPr lang="en-CA" sz="1050" dirty="0"/>
              <a:t> /</a:t>
            </a:r>
            <a:r>
              <a:rPr lang="en-CA" sz="1050" dirty="0" smtClean="0"/>
              <a:t>/retrieve </a:t>
            </a:r>
            <a:r>
              <a:rPr lang="en-CA" sz="1050" dirty="0"/>
              <a:t>list of students from the database  </a:t>
            </a:r>
          </a:p>
          <a:p>
            <a:pPr marL="400050" lvl="1" indent="0">
              <a:buNone/>
            </a:pPr>
            <a:r>
              <a:rPr lang="en-CA" sz="1050" dirty="0" smtClean="0"/>
              <a:t> </a:t>
            </a:r>
            <a:r>
              <a:rPr lang="en-CA" sz="1050" dirty="0"/>
              <a:t>@Override  </a:t>
            </a:r>
            <a:endParaRPr lang="en-CA" sz="1050" dirty="0" smtClean="0"/>
          </a:p>
          <a:p>
            <a:pPr marL="400050" lvl="1" indent="0">
              <a:buNone/>
            </a:pPr>
            <a:r>
              <a:rPr lang="en-CA" sz="1050" dirty="0" smtClean="0"/>
              <a:t> </a:t>
            </a:r>
            <a:r>
              <a:rPr lang="en-CA" sz="1050" dirty="0"/>
              <a:t>public List&lt;Student&gt; </a:t>
            </a:r>
            <a:r>
              <a:rPr lang="en-CA" sz="1050" dirty="0" err="1"/>
              <a:t>getAllStudents</a:t>
            </a:r>
            <a:r>
              <a:rPr lang="en-CA" sz="1050" dirty="0"/>
              <a:t>() {       	</a:t>
            </a:r>
            <a:endParaRPr lang="en-CA" sz="1050" dirty="0" smtClean="0"/>
          </a:p>
          <a:p>
            <a:pPr marL="400050" lvl="1" indent="0">
              <a:buNone/>
            </a:pPr>
            <a:r>
              <a:rPr lang="en-CA" sz="1050" dirty="0"/>
              <a:t>	</a:t>
            </a:r>
            <a:r>
              <a:rPr lang="en-CA" sz="1050" dirty="0" smtClean="0"/>
              <a:t>return </a:t>
            </a:r>
            <a:r>
              <a:rPr lang="en-CA" sz="1050" dirty="0"/>
              <a:t>students;   </a:t>
            </a:r>
            <a:r>
              <a:rPr lang="en-CA" sz="1050" dirty="0" smtClean="0"/>
              <a:t> </a:t>
            </a:r>
            <a:r>
              <a:rPr lang="en-CA" sz="1050" dirty="0"/>
              <a:t>}      </a:t>
            </a:r>
            <a:endParaRPr lang="en-CA" sz="1050" dirty="0" smtClean="0"/>
          </a:p>
          <a:p>
            <a:pPr marL="400050" lvl="1" indent="0">
              <a:buNone/>
            </a:pPr>
            <a:endParaRPr lang="en-CA" sz="1050" dirty="0"/>
          </a:p>
          <a:p>
            <a:pPr marL="400050" lvl="1" indent="0">
              <a:buNone/>
            </a:pPr>
            <a:r>
              <a:rPr lang="en-CA" sz="1050" dirty="0" smtClean="0"/>
              <a:t>@</a:t>
            </a:r>
            <a:r>
              <a:rPr lang="en-CA" sz="1050" dirty="0"/>
              <a:t>Override   </a:t>
            </a:r>
            <a:endParaRPr lang="en-CA" sz="1050" dirty="0" smtClean="0"/>
          </a:p>
          <a:p>
            <a:pPr marL="400050" lvl="1" indent="0">
              <a:buNone/>
            </a:pPr>
            <a:r>
              <a:rPr lang="en-CA" sz="1050" dirty="0" smtClean="0"/>
              <a:t> </a:t>
            </a:r>
            <a:r>
              <a:rPr lang="en-CA" sz="1050" dirty="0"/>
              <a:t>public Student </a:t>
            </a:r>
            <a:r>
              <a:rPr lang="en-CA" sz="1050" dirty="0" err="1"/>
              <a:t>getStudent</a:t>
            </a:r>
            <a:r>
              <a:rPr lang="en-CA" sz="1050" dirty="0"/>
              <a:t>(</a:t>
            </a:r>
            <a:r>
              <a:rPr lang="en-CA" sz="1050" dirty="0" err="1"/>
              <a:t>int</a:t>
            </a:r>
            <a:r>
              <a:rPr lang="en-CA" sz="1050" dirty="0"/>
              <a:t> </a:t>
            </a:r>
            <a:r>
              <a:rPr lang="en-CA" sz="1050" dirty="0" err="1"/>
              <a:t>rollNo</a:t>
            </a:r>
            <a:r>
              <a:rPr lang="en-CA" sz="1050" dirty="0"/>
              <a:t>) {       	</a:t>
            </a:r>
            <a:endParaRPr lang="en-CA" sz="1050" dirty="0" smtClean="0"/>
          </a:p>
          <a:p>
            <a:pPr marL="400050" lvl="1" indent="0">
              <a:buNone/>
            </a:pPr>
            <a:r>
              <a:rPr lang="en-CA" sz="1050" dirty="0"/>
              <a:t>	</a:t>
            </a:r>
            <a:r>
              <a:rPr lang="en-CA" sz="1050" dirty="0" smtClean="0"/>
              <a:t>return </a:t>
            </a:r>
            <a:r>
              <a:rPr lang="en-CA" sz="1050" dirty="0" err="1"/>
              <a:t>students.get</a:t>
            </a:r>
            <a:r>
              <a:rPr lang="en-CA" sz="1050" dirty="0"/>
              <a:t>(</a:t>
            </a:r>
            <a:r>
              <a:rPr lang="en-CA" sz="1050" dirty="0" err="1"/>
              <a:t>rollNo</a:t>
            </a:r>
            <a:r>
              <a:rPr lang="en-CA" sz="1050" dirty="0"/>
              <a:t>);  </a:t>
            </a:r>
            <a:r>
              <a:rPr lang="en-CA" sz="1050" dirty="0" smtClean="0"/>
              <a:t>  </a:t>
            </a:r>
            <a:r>
              <a:rPr lang="en-CA" sz="1050" dirty="0"/>
              <a:t>}     </a:t>
            </a:r>
            <a:endParaRPr lang="en-CA" sz="1050" dirty="0" smtClean="0"/>
          </a:p>
          <a:p>
            <a:pPr marL="400050" lvl="1" indent="0">
              <a:buNone/>
            </a:pPr>
            <a:endParaRPr lang="en-CA" sz="1050" dirty="0"/>
          </a:p>
          <a:p>
            <a:pPr marL="400050" lvl="1" indent="0">
              <a:buNone/>
            </a:pPr>
            <a:r>
              <a:rPr lang="en-CA" sz="1050" dirty="0"/>
              <a:t> @Override  </a:t>
            </a:r>
            <a:endParaRPr lang="en-CA" sz="1050" dirty="0" smtClean="0"/>
          </a:p>
          <a:p>
            <a:pPr marL="400050" lvl="1" indent="0">
              <a:buNone/>
            </a:pPr>
            <a:r>
              <a:rPr lang="en-CA" sz="1050" dirty="0" smtClean="0"/>
              <a:t>  </a:t>
            </a:r>
            <a:r>
              <a:rPr lang="en-CA" sz="1050" dirty="0"/>
              <a:t>public void </a:t>
            </a:r>
            <a:r>
              <a:rPr lang="en-CA" sz="1050" dirty="0" err="1"/>
              <a:t>updateStudent</a:t>
            </a:r>
            <a:r>
              <a:rPr lang="en-CA" sz="1050" dirty="0"/>
              <a:t>(Student student) {     </a:t>
            </a:r>
            <a:endParaRPr lang="en-CA" sz="1050" dirty="0" smtClean="0"/>
          </a:p>
          <a:p>
            <a:pPr marL="400050" lvl="1" indent="0">
              <a:buNone/>
            </a:pPr>
            <a:r>
              <a:rPr lang="en-CA" sz="1050" dirty="0" smtClean="0"/>
              <a:t>	  </a:t>
            </a:r>
            <a:r>
              <a:rPr lang="en-CA" sz="1050" dirty="0" err="1"/>
              <a:t>students.get</a:t>
            </a:r>
            <a:r>
              <a:rPr lang="en-CA" sz="1050" dirty="0"/>
              <a:t>(</a:t>
            </a:r>
            <a:r>
              <a:rPr lang="en-CA" sz="1050" dirty="0" err="1"/>
              <a:t>student.getRollNo</a:t>
            </a:r>
            <a:r>
              <a:rPr lang="en-CA" sz="1050" dirty="0"/>
              <a:t>()).</a:t>
            </a:r>
            <a:r>
              <a:rPr lang="en-CA" sz="1050" dirty="0" err="1"/>
              <a:t>setName</a:t>
            </a:r>
            <a:r>
              <a:rPr lang="en-CA" sz="1050" dirty="0"/>
              <a:t>(</a:t>
            </a:r>
            <a:r>
              <a:rPr lang="en-CA" sz="1050" dirty="0" err="1"/>
              <a:t>student.getName</a:t>
            </a:r>
            <a:r>
              <a:rPr lang="en-CA" sz="1050" dirty="0"/>
              <a:t>());     </a:t>
            </a:r>
            <a:endParaRPr lang="en-CA" sz="1050" dirty="0" smtClean="0"/>
          </a:p>
          <a:p>
            <a:pPr marL="400050" lvl="1" indent="0">
              <a:buNone/>
            </a:pPr>
            <a:r>
              <a:rPr lang="en-CA" sz="1050" dirty="0" smtClean="0"/>
              <a:t>  </a:t>
            </a:r>
            <a:r>
              <a:rPr lang="en-CA" sz="1050" dirty="0" err="1"/>
              <a:t>System.out.println</a:t>
            </a:r>
            <a:r>
              <a:rPr lang="en-CA" sz="1050" dirty="0"/>
              <a:t>("Student: Roll No " + </a:t>
            </a:r>
            <a:r>
              <a:rPr lang="en-CA" sz="1050" dirty="0" err="1"/>
              <a:t>student.getRollNo</a:t>
            </a:r>
            <a:r>
              <a:rPr lang="en-CA" sz="1050" dirty="0"/>
              <a:t>()           +", updated in the database"); </a:t>
            </a:r>
            <a:r>
              <a:rPr lang="en-CA" sz="1050" dirty="0" smtClean="0"/>
              <a:t>  </a:t>
            </a:r>
            <a:r>
              <a:rPr lang="en-CA" sz="1050" dirty="0"/>
              <a:t>}  </a:t>
            </a:r>
          </a:p>
          <a:p>
            <a:pPr marL="0" indent="0">
              <a:buNone/>
            </a:pPr>
            <a:r>
              <a:rPr lang="en-CA" sz="1050" dirty="0" smtClean="0"/>
              <a:t>}</a:t>
            </a:r>
            <a:endParaRPr lang="en-CA" sz="105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726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60"/>
            <a:ext cx="8229600" cy="65289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smtClean="0"/>
              <a:t>//Step 4</a:t>
            </a:r>
          </a:p>
          <a:p>
            <a:pPr marL="0" indent="0">
              <a:buNone/>
            </a:pPr>
            <a:r>
              <a:rPr lang="en-CA" sz="1400" dirty="0" smtClean="0"/>
              <a:t>//Use the </a:t>
            </a:r>
            <a:r>
              <a:rPr lang="en-CA" sz="1400" dirty="0" err="1" smtClean="0"/>
              <a:t>StudentDao</a:t>
            </a:r>
            <a:r>
              <a:rPr lang="en-CA" sz="1400" dirty="0" smtClean="0"/>
              <a:t> to demonstrate Data Access Object pattern usage.</a:t>
            </a:r>
          </a:p>
          <a:p>
            <a:pPr marL="0" indent="0">
              <a:buNone/>
            </a:pPr>
            <a:r>
              <a:rPr lang="en-CA" sz="1400" dirty="0"/>
              <a:t/>
            </a:r>
            <a:br>
              <a:rPr lang="en-CA" sz="1400" dirty="0"/>
            </a:br>
            <a:r>
              <a:rPr lang="en-CA" sz="1400" dirty="0" smtClean="0"/>
              <a:t>//</a:t>
            </a:r>
            <a:r>
              <a:rPr lang="en-CA" sz="1400" dirty="0" err="1" smtClean="0"/>
              <a:t>CompositeEntityPatternDemo.java</a:t>
            </a:r>
            <a:endParaRPr lang="en-CA" sz="1400" dirty="0" smtClean="0"/>
          </a:p>
          <a:p>
            <a:pPr marL="0" indent="0">
              <a:buNone/>
            </a:pPr>
            <a:endParaRPr lang="en-CA" sz="1400" dirty="0" smtClean="0"/>
          </a:p>
          <a:p>
            <a:pPr marL="0" indent="0">
              <a:buNone/>
            </a:pPr>
            <a:r>
              <a:rPr lang="en-CA" sz="1400" dirty="0" smtClean="0"/>
              <a:t>public </a:t>
            </a:r>
            <a:r>
              <a:rPr lang="en-CA" sz="1400" dirty="0"/>
              <a:t>class </a:t>
            </a:r>
            <a:r>
              <a:rPr lang="en-CA" sz="1400" dirty="0" err="1"/>
              <a:t>DaoPatternDemo</a:t>
            </a:r>
            <a:r>
              <a:rPr lang="en-CA" sz="1400" dirty="0"/>
              <a:t> {   </a:t>
            </a:r>
            <a:endParaRPr lang="en-CA" sz="1400" dirty="0" smtClean="0"/>
          </a:p>
          <a:p>
            <a:pPr marL="0" indent="0">
              <a:buNone/>
            </a:pPr>
            <a:endParaRPr lang="en-CA" sz="1400" dirty="0"/>
          </a:p>
          <a:p>
            <a:pPr marL="400050" lvl="1" indent="0">
              <a:buNone/>
            </a:pPr>
            <a:r>
              <a:rPr lang="en-CA" sz="1400" dirty="0" smtClean="0"/>
              <a:t>public </a:t>
            </a:r>
            <a:r>
              <a:rPr lang="en-CA" sz="1400" dirty="0"/>
              <a:t>static void main(String[] </a:t>
            </a:r>
            <a:r>
              <a:rPr lang="en-CA" sz="1400" dirty="0" err="1"/>
              <a:t>args</a:t>
            </a:r>
            <a:r>
              <a:rPr lang="en-CA" sz="1400" dirty="0"/>
              <a:t>) {       </a:t>
            </a:r>
            <a:endParaRPr lang="en-CA" sz="1400" dirty="0" smtClean="0"/>
          </a:p>
          <a:p>
            <a:pPr marL="400050" lvl="1" indent="0">
              <a:buNone/>
            </a:pPr>
            <a:r>
              <a:rPr lang="en-CA" sz="1400" dirty="0"/>
              <a:t>	</a:t>
            </a:r>
            <a:r>
              <a:rPr lang="en-CA" sz="1400" dirty="0" err="1" smtClean="0"/>
              <a:t>StudentDao</a:t>
            </a:r>
            <a:r>
              <a:rPr lang="en-CA" sz="1400" dirty="0" smtClean="0"/>
              <a:t> </a:t>
            </a:r>
            <a:r>
              <a:rPr lang="en-CA" sz="1400" dirty="0" err="1"/>
              <a:t>studentDao</a:t>
            </a:r>
            <a:r>
              <a:rPr lang="en-CA" sz="1400" dirty="0"/>
              <a:t> = </a:t>
            </a:r>
            <a:r>
              <a:rPr lang="en-CA" sz="1400" dirty="0" smtClean="0"/>
              <a:t>new </a:t>
            </a:r>
            <a:r>
              <a:rPr lang="en-CA" sz="1400" dirty="0" err="1" smtClean="0"/>
              <a:t>StudentDaoImpl</a:t>
            </a:r>
            <a:r>
              <a:rPr lang="en-CA" sz="1400" dirty="0"/>
              <a:t>();      </a:t>
            </a:r>
            <a:endParaRPr lang="en-CA" sz="1400" dirty="0" smtClean="0"/>
          </a:p>
          <a:p>
            <a:pPr marL="400050" lvl="1" indent="0">
              <a:buNone/>
            </a:pPr>
            <a:r>
              <a:rPr lang="en-CA" sz="1400" dirty="0" smtClean="0"/>
              <a:t> 	 </a:t>
            </a:r>
            <a:r>
              <a:rPr lang="en-CA" sz="1400" dirty="0"/>
              <a:t>//print all students       </a:t>
            </a:r>
            <a:endParaRPr lang="en-CA" sz="1400" dirty="0" smtClean="0"/>
          </a:p>
          <a:p>
            <a:pPr marL="400050" lvl="1" indent="0">
              <a:buNone/>
            </a:pPr>
            <a:endParaRPr lang="en-CA" sz="1400" dirty="0"/>
          </a:p>
          <a:p>
            <a:pPr marL="400050" lvl="1" indent="0">
              <a:buNone/>
            </a:pPr>
            <a:r>
              <a:rPr lang="en-CA" sz="1400" dirty="0"/>
              <a:t>	</a:t>
            </a:r>
            <a:r>
              <a:rPr lang="en-CA" sz="1400" dirty="0" smtClean="0"/>
              <a:t>for </a:t>
            </a:r>
            <a:r>
              <a:rPr lang="en-CA" sz="1400" dirty="0"/>
              <a:t>(Student student : </a:t>
            </a:r>
            <a:r>
              <a:rPr lang="en-CA" sz="1400" dirty="0" err="1"/>
              <a:t>studentDao.getAllStudents</a:t>
            </a:r>
            <a:r>
              <a:rPr lang="en-CA" sz="1400" dirty="0"/>
              <a:t>()) {          </a:t>
            </a:r>
            <a:endParaRPr lang="en-CA" sz="1400" dirty="0" smtClean="0"/>
          </a:p>
          <a:p>
            <a:pPr marL="400050" lvl="1" indent="0">
              <a:buNone/>
            </a:pPr>
            <a:r>
              <a:rPr lang="en-CA" sz="1400" dirty="0"/>
              <a:t>	</a:t>
            </a:r>
            <a:r>
              <a:rPr lang="en-CA" sz="1400" dirty="0" smtClean="0"/>
              <a:t>	</a:t>
            </a:r>
            <a:r>
              <a:rPr lang="en-CA" sz="1400" dirty="0" err="1" smtClean="0"/>
              <a:t>System.out.println</a:t>
            </a:r>
            <a:r>
              <a:rPr lang="en-CA" sz="1400" dirty="0"/>
              <a:t>("Student: [</a:t>
            </a:r>
            <a:r>
              <a:rPr lang="en-CA" sz="1400" dirty="0" err="1"/>
              <a:t>RollNo</a:t>
            </a:r>
            <a:r>
              <a:rPr lang="en-CA" sz="1400" dirty="0"/>
              <a:t> : "       </a:t>
            </a:r>
            <a:r>
              <a:rPr lang="en-CA" sz="1400" dirty="0" smtClean="0"/>
              <a:t>+</a:t>
            </a:r>
            <a:r>
              <a:rPr lang="en-CA" sz="1400" dirty="0" err="1"/>
              <a:t>student.getRollNo</a:t>
            </a:r>
            <a:r>
              <a:rPr lang="en-CA" sz="1400" dirty="0"/>
              <a:t>()+", Name : "+</a:t>
            </a:r>
            <a:r>
              <a:rPr lang="en-CA" sz="1400" dirty="0" err="1"/>
              <a:t>student.getName</a:t>
            </a:r>
            <a:r>
              <a:rPr lang="en-CA" sz="1400" dirty="0"/>
              <a:t>(</a:t>
            </a:r>
            <a:r>
              <a:rPr lang="en-CA" sz="1400" dirty="0" smtClean="0"/>
              <a:t>)	+</a:t>
            </a:r>
            <a:r>
              <a:rPr lang="en-CA" sz="1400" dirty="0"/>
              <a:t>" ]");      </a:t>
            </a:r>
            <a:endParaRPr lang="en-CA" sz="1400" dirty="0" smtClean="0"/>
          </a:p>
          <a:p>
            <a:pPr marL="400050" lvl="1" indent="0">
              <a:buNone/>
            </a:pPr>
            <a:r>
              <a:rPr lang="en-CA" sz="1400" dirty="0" smtClean="0"/>
              <a:t> 	}         </a:t>
            </a:r>
          </a:p>
          <a:p>
            <a:pPr marL="0" indent="0">
              <a:buNone/>
            </a:pPr>
            <a:endParaRPr lang="en-CA" sz="1400" dirty="0"/>
          </a:p>
          <a:p>
            <a:pPr marL="400050" lvl="1" indent="0">
              <a:buNone/>
            </a:pPr>
            <a:r>
              <a:rPr lang="en-CA" sz="1400" dirty="0" smtClean="0"/>
              <a:t>/</a:t>
            </a:r>
            <a:r>
              <a:rPr lang="en-CA" sz="1400" dirty="0"/>
              <a:t>/update student      </a:t>
            </a:r>
          </a:p>
          <a:p>
            <a:pPr marL="400050" lvl="1" indent="0">
              <a:buNone/>
            </a:pPr>
            <a:r>
              <a:rPr lang="en-CA" sz="1400" dirty="0" smtClean="0"/>
              <a:t>Student </a:t>
            </a:r>
            <a:r>
              <a:rPr lang="en-CA" sz="1400" dirty="0"/>
              <a:t>student =</a:t>
            </a:r>
            <a:r>
              <a:rPr lang="en-CA" sz="1400" dirty="0" err="1"/>
              <a:t>studentDao.getAllStudents</a:t>
            </a:r>
            <a:r>
              <a:rPr lang="en-CA" sz="1400" dirty="0"/>
              <a:t>().get(0);       </a:t>
            </a:r>
            <a:r>
              <a:rPr lang="en-CA" sz="1400" dirty="0" err="1"/>
              <a:t>student.setName</a:t>
            </a:r>
            <a:r>
              <a:rPr lang="en-CA" sz="1400" dirty="0"/>
              <a:t>("Michael");      </a:t>
            </a:r>
            <a:endParaRPr lang="en-CA" sz="1400" dirty="0" smtClean="0"/>
          </a:p>
          <a:p>
            <a:pPr marL="400050" lvl="1" indent="0">
              <a:buNone/>
            </a:pPr>
            <a:r>
              <a:rPr lang="en-CA" sz="1400" dirty="0" err="1" smtClean="0"/>
              <a:t>studentDao.updateStudent</a:t>
            </a:r>
            <a:r>
              <a:rPr lang="en-CA" sz="1400" dirty="0"/>
              <a:t>(student);        </a:t>
            </a:r>
            <a:endParaRPr lang="en-CA" sz="1400" dirty="0" smtClean="0"/>
          </a:p>
          <a:p>
            <a:pPr marL="400050" lvl="1" indent="0">
              <a:buNone/>
            </a:pPr>
            <a:r>
              <a:rPr lang="en-CA" sz="1400" dirty="0" smtClean="0"/>
              <a:t>/</a:t>
            </a:r>
            <a:r>
              <a:rPr lang="en-CA" sz="1400" dirty="0"/>
              <a:t>/get the student       </a:t>
            </a:r>
            <a:endParaRPr lang="en-CA" sz="1400" dirty="0" smtClean="0"/>
          </a:p>
          <a:p>
            <a:pPr marL="400050" lvl="1" indent="0">
              <a:buNone/>
            </a:pPr>
            <a:r>
              <a:rPr lang="en-CA" sz="1400" dirty="0" err="1" smtClean="0"/>
              <a:t>studentDao.getStudent</a:t>
            </a:r>
            <a:r>
              <a:rPr lang="en-CA" sz="1400" dirty="0"/>
              <a:t>(0);      </a:t>
            </a:r>
            <a:endParaRPr lang="en-CA" sz="1400" dirty="0" smtClean="0"/>
          </a:p>
          <a:p>
            <a:pPr marL="400050" lvl="1" indent="0">
              <a:buNone/>
            </a:pPr>
            <a:r>
              <a:rPr lang="en-CA" sz="1400" dirty="0" smtClean="0"/>
              <a:t> </a:t>
            </a:r>
            <a:r>
              <a:rPr lang="en-CA" sz="1400" dirty="0" err="1"/>
              <a:t>System.out.println</a:t>
            </a:r>
            <a:r>
              <a:rPr lang="en-CA" sz="1400" dirty="0"/>
              <a:t>("Student: [</a:t>
            </a:r>
            <a:r>
              <a:rPr lang="en-CA" sz="1400" dirty="0" err="1"/>
              <a:t>RollNo</a:t>
            </a:r>
            <a:r>
              <a:rPr lang="en-CA" sz="1400" dirty="0"/>
              <a:t> : "          +</a:t>
            </a:r>
            <a:r>
              <a:rPr lang="en-CA" sz="1400" dirty="0" err="1"/>
              <a:t>student.getRollNo</a:t>
            </a:r>
            <a:r>
              <a:rPr lang="en-CA" sz="1400" dirty="0"/>
              <a:t>()+", Name : "+</a:t>
            </a:r>
            <a:r>
              <a:rPr lang="en-CA" sz="1400" dirty="0" err="1"/>
              <a:t>student.getName</a:t>
            </a:r>
            <a:r>
              <a:rPr lang="en-CA" sz="1400" dirty="0"/>
              <a:t>()</a:t>
            </a:r>
            <a:r>
              <a:rPr lang="en-CA" sz="1400" dirty="0" smtClean="0"/>
              <a:t>+” 	    </a:t>
            </a:r>
          </a:p>
          <a:p>
            <a:pPr marL="0" indent="0">
              <a:buNone/>
            </a:pPr>
            <a:r>
              <a:rPr lang="en-CA" sz="1400" dirty="0" smtClean="0"/>
              <a:t>	}</a:t>
            </a:r>
          </a:p>
          <a:p>
            <a:pPr marL="0" indent="0">
              <a:buNone/>
            </a:pPr>
            <a:r>
              <a:rPr lang="en-CA" sz="1400" dirty="0" smtClean="0"/>
              <a:t>}</a:t>
            </a:r>
            <a:endParaRPr lang="en-CA" sz="1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632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300</Words>
  <Application>Microsoft Macintosh PowerPoint</Application>
  <PresentationFormat>On-screen Show (4:3)</PresentationFormat>
  <Paragraphs>138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 Access Object (DAO)</vt:lpstr>
      <vt:lpstr>Data Access Object (DAO)</vt:lpstr>
      <vt:lpstr>Data Access Object (DAO)</vt:lpstr>
      <vt:lpstr>Implementation</vt:lpstr>
      <vt:lpstr>A pictorial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Chidi</dc:creator>
  <cp:lastModifiedBy>Chidi</cp:lastModifiedBy>
  <cp:revision>7</cp:revision>
  <dcterms:created xsi:type="dcterms:W3CDTF">2014-11-30T01:58:10Z</dcterms:created>
  <dcterms:modified xsi:type="dcterms:W3CDTF">2014-11-30T03:08:26Z</dcterms:modified>
</cp:coreProperties>
</file>