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" initials="" lastIdx="3" clrIdx="0"/>
  <p:cmAuthor id="1" name="Anonymou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">
    <p:pos x="6000" y="0"/>
    <p:text>I consider this kinda weird because the second bullet would be read
"Used when also known as publisher-subscriber pattern"</p:text>
  </p:cm>
  <p:cm authorId="0" idx="3">
    <p:pos x="6000" y="100"/>
    <p:text>I changed er up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That's weird that they wouldn't have an interface for this as a work around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+1 for good example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the purpose of the presentation, we assume that the stock can’t store the last price of the stock. Instead, we get a whole different object instance to do the job for us..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qc7y5pmqiIQ/UN4lCJcDm_I/AAAAAAAAAJc/4LqxvrFerrc/s1600/Observer+Pattern.JPG" TargetMode="External"/><Relationship Id="rId2" Type="http://schemas.openxmlformats.org/officeDocument/2006/relationships/hyperlink" Target="https://github.com/csc301-fall2014/ObserverAndAdapter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Observer &amp; Adapter Design Patterns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Have the observer store all the values of the observables. Not efficient.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What we need is an object to interpret the information given by the Observable stocks and feed it to the stock observer in the correct format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Adapter pattern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rgbClr val="252525"/>
                </a:solidFill>
              </a:rPr>
              <a:t>Allows incompatible classes to work together by converting the interface of one class into an interface expected by the clients.</a:t>
            </a:r>
          </a:p>
          <a:p>
            <a:pPr rtl="0">
              <a:spcBef>
                <a:spcPts val="0"/>
              </a:spcBef>
              <a:buNone/>
            </a:pPr>
            <a:endParaRPr sz="2200">
              <a:solidFill>
                <a:srgbClr val="252525"/>
              </a:solidFill>
            </a:endParaRPr>
          </a:p>
          <a:p>
            <a:pPr>
              <a:spcBef>
                <a:spcPts val="0"/>
              </a:spcBef>
              <a:buNone/>
            </a:pPr>
            <a:endParaRPr sz="2200">
              <a:solidFill>
                <a:srgbClr val="252525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75" y="2413550"/>
            <a:ext cx="6600825" cy="24574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Stocks again...</a:t>
            </a:r>
          </a:p>
        </p:txBody>
      </p:sp>
      <p:sp>
        <p:nvSpPr>
          <p:cNvPr id="110" name="Shape 110"/>
          <p:cNvSpPr/>
          <p:nvPr/>
        </p:nvSpPr>
        <p:spPr>
          <a:xfrm>
            <a:off x="484225" y="2779300"/>
            <a:ext cx="1021499" cy="77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/>
              <a:t>Stock Observer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Interface</a:t>
            </a:r>
          </a:p>
        </p:txBody>
      </p:sp>
      <p:sp>
        <p:nvSpPr>
          <p:cNvPr id="111" name="Shape 111"/>
          <p:cNvSpPr/>
          <p:nvPr/>
        </p:nvSpPr>
        <p:spPr>
          <a:xfrm>
            <a:off x="2065225" y="2905600"/>
            <a:ext cx="1229100" cy="52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Observer</a:t>
            </a:r>
          </a:p>
        </p:txBody>
      </p:sp>
      <p:sp>
        <p:nvSpPr>
          <p:cNvPr id="112" name="Shape 112"/>
          <p:cNvSpPr/>
          <p:nvPr/>
        </p:nvSpPr>
        <p:spPr>
          <a:xfrm>
            <a:off x="5728325" y="2747450"/>
            <a:ext cx="1229100" cy="81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Observable Stock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92800" y="2375850"/>
            <a:ext cx="1143000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implements</a:t>
            </a:r>
          </a:p>
        </p:txBody>
      </p:sp>
      <p:sp>
        <p:nvSpPr>
          <p:cNvPr id="114" name="Shape 114"/>
          <p:cNvSpPr/>
          <p:nvPr/>
        </p:nvSpPr>
        <p:spPr>
          <a:xfrm>
            <a:off x="7543925" y="2840600"/>
            <a:ext cx="1143000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Stocks</a:t>
            </a:r>
          </a:p>
        </p:txBody>
      </p:sp>
      <p:cxnSp>
        <p:nvCxnSpPr>
          <p:cNvPr id="115" name="Shape 115"/>
          <p:cNvCxnSpPr>
            <a:stCxn id="112" idx="3"/>
            <a:endCxn id="114" idx="1"/>
          </p:cNvCxnSpPr>
          <p:nvPr/>
        </p:nvCxnSpPr>
        <p:spPr>
          <a:xfrm>
            <a:off x="6957425" y="3157399"/>
            <a:ext cx="586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" name="Shape 116"/>
          <p:cNvSpPr txBox="1"/>
          <p:nvPr/>
        </p:nvSpPr>
        <p:spPr>
          <a:xfrm>
            <a:off x="5106375" y="2373125"/>
            <a:ext cx="8063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870450" y="3596750"/>
            <a:ext cx="9638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extends</a:t>
            </a:r>
          </a:p>
        </p:txBody>
      </p:sp>
      <p:sp>
        <p:nvSpPr>
          <p:cNvPr id="118" name="Shape 118"/>
          <p:cNvSpPr/>
          <p:nvPr/>
        </p:nvSpPr>
        <p:spPr>
          <a:xfrm>
            <a:off x="3939812" y="2895487"/>
            <a:ext cx="1143000" cy="523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Stock Adapter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698773" y="3567350"/>
            <a:ext cx="19478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interpret and feed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82825" y="2375850"/>
            <a:ext cx="6881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notify</a:t>
            </a:r>
          </a:p>
        </p:txBody>
      </p:sp>
      <p:cxnSp>
        <p:nvCxnSpPr>
          <p:cNvPr id="121" name="Shape 121"/>
          <p:cNvCxnSpPr>
            <a:stCxn id="112" idx="1"/>
            <a:endCxn id="118" idx="3"/>
          </p:cNvCxnSpPr>
          <p:nvPr/>
        </p:nvCxnSpPr>
        <p:spPr>
          <a:xfrm rot="10800000">
            <a:off x="5082725" y="3157399"/>
            <a:ext cx="645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8" idx="1"/>
            <a:endCxn id="111" idx="3"/>
          </p:cNvCxnSpPr>
          <p:nvPr/>
        </p:nvCxnSpPr>
        <p:spPr>
          <a:xfrm flipH="1">
            <a:off x="3294212" y="3157387"/>
            <a:ext cx="645600" cy="1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3" name="Shape 123"/>
          <p:cNvCxnSpPr>
            <a:stCxn id="111" idx="1"/>
            <a:endCxn id="110" idx="3"/>
          </p:cNvCxnSpPr>
          <p:nvPr/>
        </p:nvCxnSpPr>
        <p:spPr>
          <a:xfrm rot="10800000">
            <a:off x="1505725" y="3167500"/>
            <a:ext cx="559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Django observer pattern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Senders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A post_save signal for an event)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Receivers 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A method that creates notifications for all the students)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Method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The receiver “connects” to a specific signal type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Sender creates a signal, which then invokes the receiver.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code presented is taken from the CSC301 evening </a:t>
            </a:r>
            <a:r>
              <a:rPr lang="en-US" sz="2000" dirty="0" smtClean="0"/>
              <a:t>section demos (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github.com/csc301-fall2014/ObserverAndAdapterExample</a:t>
            </a:r>
            <a:r>
              <a:rPr lang="en-US" sz="2000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observer pattern illustration taken from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://2.bp.blogspot.com/-</a:t>
            </a:r>
            <a:r>
              <a:rPr lang="en-US" sz="2000" dirty="0" smtClean="0">
                <a:hlinkClick r:id="rId3"/>
              </a:rPr>
              <a:t>qc7y5pmqiIQ/UN4lCJcDm_I/AAAAAAAAAJc/4LqxvrFerrc/s1600/Observer+Pattern.JPG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Observer Design Pattern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Used when we want to receive a “notification” after an object changes.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The Observer design pattern is also known as the ‘</a:t>
            </a:r>
            <a:r>
              <a:rPr lang="en" sz="2000" b="1"/>
              <a:t>publisher-subscriber</a:t>
            </a:r>
            <a:r>
              <a:rPr lang="en" sz="2000" i="1"/>
              <a:t>’</a:t>
            </a:r>
            <a:r>
              <a:rPr lang="en" sz="2000"/>
              <a:t> pattern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	Examples :</a:t>
            </a:r>
          </a:p>
          <a:p>
            <a:pPr marL="9144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Stock price changes</a:t>
            </a:r>
          </a:p>
          <a:p>
            <a:pPr marL="9144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Facebook updates</a:t>
            </a:r>
          </a:p>
          <a:p>
            <a:pPr marL="9144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A new message being posted in a forum</a:t>
            </a:r>
          </a:p>
          <a:p>
            <a:pPr marL="9144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Refreshing a screen when new data is available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Real world...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48" y="1581150"/>
            <a:ext cx="8229599" cy="31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observable (Publisher)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Each object that is being observed needs to...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Keep track of it’s observers (Add and remove)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Notify all of its observers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000"/>
              <a:t>Have the ability to inherit from a parent class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r="7961"/>
          <a:stretch/>
        </p:blipFill>
        <p:spPr>
          <a:xfrm>
            <a:off x="649350" y="3084425"/>
            <a:ext cx="7774724" cy="154982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observer (Subscriber)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Each observer needs to...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200"/>
              <a:t>Have a set of instructions (an update method) so that it knows what to do when being notified.</a:t>
            </a:r>
          </a:p>
          <a:p>
            <a:pPr rtl="0">
              <a:spcBef>
                <a:spcPts val="0"/>
              </a:spcBef>
              <a:buNone/>
            </a:pPr>
            <a:endParaRPr sz="2200"/>
          </a:p>
          <a:p>
            <a:pPr rtl="0">
              <a:spcBef>
                <a:spcPts val="0"/>
              </a:spcBef>
              <a:buNone/>
            </a:pPr>
            <a:endParaRPr sz="2200"/>
          </a:p>
          <a:p>
            <a:pPr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450" y="3115050"/>
            <a:ext cx="4686300" cy="13525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Observer pattern in Java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Java observable object + Observer interface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Observable class has to be extended from the Observable object.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However, in java, a class can only have one parent  so the solution is not always possible.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So we create our own...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Observer pattern in Java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</a:rPr>
              <a:t>Custom Observable object + observer interface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</a:rPr>
              <a:t>We can recreate an observable object with the necessary methods. But that means we will need to write more code that’s already done by the observer class. 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>
                <a:solidFill>
                  <a:schemeClr val="dk1"/>
                </a:solidFill>
              </a:rPr>
              <a:t>Fair tradeoff?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Stocks stocks stocks!</a:t>
            </a:r>
          </a:p>
        </p:txBody>
      </p:sp>
      <p:sp>
        <p:nvSpPr>
          <p:cNvPr id="73" name="Shape 73"/>
          <p:cNvSpPr/>
          <p:nvPr/>
        </p:nvSpPr>
        <p:spPr>
          <a:xfrm>
            <a:off x="457200" y="2820350"/>
            <a:ext cx="1742099" cy="919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Custom Observer Interface</a:t>
            </a:r>
          </a:p>
          <a:p>
            <a:pPr rtl="0">
              <a:spcBef>
                <a:spcPts val="0"/>
              </a:spcBef>
              <a:buNone/>
            </a:pPr>
            <a:r>
              <a:rPr lang="en" b="1"/>
              <a:t>StockObserver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09450" y="1996925"/>
            <a:ext cx="1655099" cy="919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Observer</a:t>
            </a:r>
          </a:p>
          <a:p>
            <a:pPr>
              <a:spcBef>
                <a:spcPts val="0"/>
              </a:spcBef>
              <a:buNone/>
            </a:pPr>
            <a:r>
              <a:rPr lang="en" b="1"/>
              <a:t>Application A</a:t>
            </a:r>
          </a:p>
        </p:txBody>
      </p:sp>
      <p:sp>
        <p:nvSpPr>
          <p:cNvPr id="75" name="Shape 75"/>
          <p:cNvSpPr/>
          <p:nvPr/>
        </p:nvSpPr>
        <p:spPr>
          <a:xfrm>
            <a:off x="5728325" y="2870150"/>
            <a:ext cx="1229100" cy="81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Observable Stock</a:t>
            </a:r>
          </a:p>
        </p:txBody>
      </p:sp>
      <p:sp>
        <p:nvSpPr>
          <p:cNvPr id="76" name="Shape 76"/>
          <p:cNvSpPr/>
          <p:nvPr/>
        </p:nvSpPr>
        <p:spPr>
          <a:xfrm>
            <a:off x="3109450" y="3494575"/>
            <a:ext cx="1655099" cy="919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Observer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Application B</a:t>
            </a:r>
          </a:p>
        </p:txBody>
      </p:sp>
      <p:cxnSp>
        <p:nvCxnSpPr>
          <p:cNvPr id="77" name="Shape 77"/>
          <p:cNvCxnSpPr>
            <a:stCxn id="74" idx="1"/>
            <a:endCxn id="73" idx="3"/>
          </p:cNvCxnSpPr>
          <p:nvPr/>
        </p:nvCxnSpPr>
        <p:spPr>
          <a:xfrm flipH="1">
            <a:off x="2199250" y="2456674"/>
            <a:ext cx="910200" cy="82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78"/>
          <p:cNvCxnSpPr>
            <a:stCxn id="76" idx="1"/>
            <a:endCxn id="73" idx="3"/>
          </p:cNvCxnSpPr>
          <p:nvPr/>
        </p:nvCxnSpPr>
        <p:spPr>
          <a:xfrm rot="10800000">
            <a:off x="2199250" y="3280224"/>
            <a:ext cx="910200" cy="67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89775" y="2260775"/>
            <a:ext cx="1143000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implements</a:t>
            </a:r>
          </a:p>
        </p:txBody>
      </p:sp>
      <p:cxnSp>
        <p:nvCxnSpPr>
          <p:cNvPr id="80" name="Shape 80"/>
          <p:cNvCxnSpPr>
            <a:stCxn id="75" idx="1"/>
            <a:endCxn id="74" idx="3"/>
          </p:cNvCxnSpPr>
          <p:nvPr/>
        </p:nvCxnSpPr>
        <p:spPr>
          <a:xfrm rot="10800000">
            <a:off x="4764425" y="2456599"/>
            <a:ext cx="963900" cy="82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" name="Shape 81"/>
          <p:cNvCxnSpPr>
            <a:stCxn id="75" idx="1"/>
            <a:endCxn id="76" idx="3"/>
          </p:cNvCxnSpPr>
          <p:nvPr/>
        </p:nvCxnSpPr>
        <p:spPr>
          <a:xfrm flipH="1">
            <a:off x="4764425" y="3280099"/>
            <a:ext cx="963900" cy="67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/>
          <p:nvPr/>
        </p:nvSpPr>
        <p:spPr>
          <a:xfrm>
            <a:off x="7543800" y="2963300"/>
            <a:ext cx="1143000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Stocks</a:t>
            </a:r>
          </a:p>
        </p:txBody>
      </p:sp>
      <p:cxnSp>
        <p:nvCxnSpPr>
          <p:cNvPr id="83" name="Shape 83"/>
          <p:cNvCxnSpPr>
            <a:stCxn id="75" idx="3"/>
            <a:endCxn id="82" idx="1"/>
          </p:cNvCxnSpPr>
          <p:nvPr/>
        </p:nvCxnSpPr>
        <p:spPr>
          <a:xfrm>
            <a:off x="6957425" y="3280099"/>
            <a:ext cx="586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" name="Shape 84"/>
          <p:cNvSpPr txBox="1"/>
          <p:nvPr/>
        </p:nvSpPr>
        <p:spPr>
          <a:xfrm>
            <a:off x="5106375" y="2373125"/>
            <a:ext cx="8063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notifies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957425" y="3758425"/>
            <a:ext cx="963899" cy="3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extends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Twist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Assuming that we can’t modify the observable object..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What if the observable object doesn’t provide all the information needed by the observer?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The observer now wants to know the previous price of the stock as well as the current stock quote.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77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modern</vt:lpstr>
      <vt:lpstr>Observer &amp; Adapter Design Patterns</vt:lpstr>
      <vt:lpstr>Observer Design Pattern</vt:lpstr>
      <vt:lpstr>Real world...</vt:lpstr>
      <vt:lpstr>An observable (Publisher)</vt:lpstr>
      <vt:lpstr>An observer (Subscriber)</vt:lpstr>
      <vt:lpstr>Observer pattern in Java</vt:lpstr>
      <vt:lpstr>Observer pattern in Java</vt:lpstr>
      <vt:lpstr>Stocks stocks stocks!</vt:lpstr>
      <vt:lpstr>Twist</vt:lpstr>
      <vt:lpstr>Solutions</vt:lpstr>
      <vt:lpstr>Adapter pattern</vt:lpstr>
      <vt:lpstr>Stocks again...</vt:lpstr>
      <vt:lpstr>Django observer pattern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&amp; Adapter Design Patterns</dc:title>
  <cp:lastModifiedBy>binurimandula@live.ca</cp:lastModifiedBy>
  <cp:revision>1</cp:revision>
  <dcterms:modified xsi:type="dcterms:W3CDTF">2014-11-25T16:20:14Z</dcterms:modified>
</cp:coreProperties>
</file>