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141823"/>
                </a:solidFill>
              </a:rPr>
              <a:t>bootstrap jquery list.js full-calendar and django date-time picker (which is technically installed on back end but used for front end)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CourseMate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41290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“</a:t>
            </a:r>
            <a:r>
              <a:rPr b="1" sz="1200" lang="en">
                <a:solidFill>
                  <a:srgbClr val="65A8FF"/>
                </a:solidFill>
              </a:rPr>
              <a:t>I've been on a calendar, but I've never been on time. </a:t>
            </a:r>
            <a:r>
              <a:rPr lang="en"/>
              <a:t>”</a:t>
            </a:r>
            <a:br>
              <a:rPr b="1" sz="1200" lang="en">
                <a:solidFill>
                  <a:srgbClr val="65A8FF"/>
                </a:solidFill>
              </a:rPr>
            </a:br>
            <a:r>
              <a:rPr b="1" sz="1200" lang="en">
                <a:solidFill>
                  <a:srgbClr val="65A8FF"/>
                </a:solidFill>
              </a:rPr>
              <a:t>~Marilyn Monroe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65A8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65A8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65A8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Interactions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020600" x="457200"/>
            <a:ext cy="3725699" cx="541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Users login (example scenario)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User types URL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Django redirects to view for authentication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Use models to get appropriate data and authenticate the credentials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Pass login status to the template 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Load the response in the users browser indicating if the login was successful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17712" x="5948250"/>
            <a:ext cy="3743325" cx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y="4561050" x="5979000"/>
            <a:ext cy="331500" cx="260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800" lang="en">
                <a:solidFill>
                  <a:srgbClr val="CCCCCC"/>
                </a:solidFill>
              </a:rPr>
              <a:t>(http://littlegreenriver.com/weblog/wp-content/uploads/mtv-diagram-730x1024.png)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 Components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1146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-"/>
            </a:pPr>
            <a:r>
              <a:rPr sz="3000" lang="en"/>
              <a:t>Backend : </a:t>
            </a:r>
            <a:r>
              <a:rPr lang="en"/>
              <a:t>Django, MySQL, Python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1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3000" lang="en"/>
              <a:t>Frontend : </a:t>
            </a:r>
            <a:r>
              <a:rPr lang="en"/>
              <a:t>HTML/CSS, JS, jQuery + JS Libraries (fullcalendar, datetimepicker, list.js)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1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3000" lang="en"/>
              <a:t>User Stories and tasks : </a:t>
            </a:r>
            <a:r>
              <a:rPr lang="en"/>
              <a:t>Github milestones and issues + tags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1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3000" lang="en"/>
              <a:t>Communication : </a:t>
            </a:r>
            <a:r>
              <a:rPr lang="en"/>
              <a:t>Facebook	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Techniques 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Divided up different aspects of the project into separate apps.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-"/>
            </a:pPr>
            <a:r>
              <a:rPr lang="en"/>
              <a:t>e.g. Scheduler contained the Calendar and Event models.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Used AJAX to get real time notifications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Used MVT design pattern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are we?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Amrutha Krishnan</a:t>
            </a:r>
            <a:br>
              <a:rPr lang="en"/>
            </a:br>
            <a:r>
              <a:rPr lang="en"/>
              <a:t>Binuri Walpitagamage</a:t>
            </a:r>
            <a:br>
              <a:rPr lang="en"/>
            </a:br>
            <a:r>
              <a:rPr lang="en"/>
              <a:t>Carl Gledhill</a:t>
            </a:r>
            <a:br>
              <a:rPr lang="en"/>
            </a:br>
            <a:r>
              <a:rPr lang="en"/>
              <a:t>Michael Li</a:t>
            </a:r>
            <a:br>
              <a:rPr lang="en"/>
            </a:br>
            <a:r>
              <a:rPr lang="en"/>
              <a:t>Sang-Ah Han</a:t>
            </a:r>
            <a:br>
              <a:rPr lang="en"/>
            </a:br>
            <a:r>
              <a:rPr lang="en"/>
              <a:t>Tommy Li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makes us exceptional?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Instructor appointed student admins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Calendar overlay/filtering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Notifications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/>
              <a:t>Student Admins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Once navigating to the course page the instructor may select the student admin button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90250" x="510012"/>
            <a:ext cy="2363374" cx="81239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y="3935925" x="2872950"/>
            <a:ext cy="359400" cx="1024500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/>
              <a:t>Student Admins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From here, the professor has the ability to choose one or more student delegates to ensure calendar accuracy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79650" x="510024"/>
            <a:ext cy="2363374" cx="8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/>
              <a:t>Student Admins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The students also have the ability to request promotion to student admin from their accounts 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70500" x="510025"/>
            <a:ext cy="2363375" cx="81239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y="4092375" x="6238525"/>
            <a:ext cy="270599" cx="973200"/>
          </a:xfrm>
          <a:prstGeom prst="roundRect">
            <a:avLst>
              <a:gd fmla="val 16667" name="adj"/>
            </a:avLst>
          </a:prstGeom>
          <a:noFill/>
          <a:ln w="2857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t="0" b="5222" r="0" l="0"/>
          <a:stretch/>
        </p:blipFill>
        <p:spPr>
          <a:xfrm>
            <a:off y="1243425" x="510024"/>
            <a:ext cy="3475350" cx="8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Calendar Overlay / Filtering</a:t>
            </a:r>
          </a:p>
        </p:txBody>
      </p:sp>
      <p:sp>
        <p:nvSpPr>
          <p:cNvPr id="66" name="Shape 66"/>
          <p:cNvSpPr/>
          <p:nvPr/>
        </p:nvSpPr>
        <p:spPr>
          <a:xfrm>
            <a:off y="2101300" x="591425"/>
            <a:ext cy="940800" cx="11919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y="2571400" x="655575"/>
            <a:ext cy="212700" cx="10736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Notifications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New events and student admin requests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t="0" b="0" r="5355" l="1499"/>
          <a:stretch/>
        </p:blipFill>
        <p:spPr>
          <a:xfrm>
            <a:off y="3648425" x="1035300"/>
            <a:ext cy="1035999" cx="707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53475" x="1035287"/>
            <a:ext cy="1244750" cx="707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Module Components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Users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-"/>
            </a:pPr>
            <a:r>
              <a:rPr lang="en"/>
              <a:t>Creating Students and Instructors  + authentication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Scheduler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-"/>
            </a:pPr>
            <a:r>
              <a:rPr lang="en"/>
              <a:t>Creating, viewing, editing Calendars and events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School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-"/>
            </a:pPr>
            <a:r>
              <a:rPr lang="en"/>
              <a:t>Creating, viewing, editing School and Course data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Notifications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-"/>
            </a:pPr>
            <a:r>
              <a:rPr lang="en"/>
              <a:t>Create notifications based on signals received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