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71" r:id="rId2"/>
    <p:sldId id="274" r:id="rId3"/>
    <p:sldId id="272" r:id="rId4"/>
    <p:sldId id="273" r:id="rId5"/>
    <p:sldId id="275" r:id="rId6"/>
    <p:sldId id="27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6769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137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514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448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1776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94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84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71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974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043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058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encryption?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Pig Latin but harder</a:t>
            </a:r>
          </a:p>
          <a:p>
            <a:r>
              <a:rPr lang="en-US" dirty="0">
                <a:solidFill>
                  <a:schemeClr val="tx1"/>
                </a:solidFill>
              </a:rPr>
              <a:t>Has a key</a:t>
            </a:r>
          </a:p>
          <a:p>
            <a:r>
              <a:rPr lang="en-US" dirty="0">
                <a:solidFill>
                  <a:schemeClr val="tx1"/>
                </a:solidFill>
              </a:rPr>
              <a:t>Can be symmetric (one key) or asymmetric (public/private key pair)</a:t>
            </a:r>
          </a:p>
          <a:p>
            <a:r>
              <a:rPr lang="en-US" dirty="0">
                <a:solidFill>
                  <a:schemeClr val="tx1"/>
                </a:solidFill>
              </a:rPr>
              <a:t>Can be used to verify identify using an asymmetric handshake</a:t>
            </a:r>
          </a:p>
          <a:p>
            <a:r>
              <a:rPr lang="en-US" dirty="0">
                <a:solidFill>
                  <a:schemeClr val="tx1"/>
                </a:solidFill>
              </a:rPr>
              <a:t>TLS, AES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48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hashing?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One way transformation (if the algorithm is modern and secure)</a:t>
            </a:r>
          </a:p>
          <a:p>
            <a:r>
              <a:rPr lang="en-US" dirty="0">
                <a:solidFill>
                  <a:schemeClr val="tx1"/>
                </a:solidFill>
              </a:rPr>
              <a:t>Few collisions</a:t>
            </a:r>
          </a:p>
          <a:p>
            <a:r>
              <a:rPr lang="en-US" dirty="0">
                <a:solidFill>
                  <a:schemeClr val="tx1"/>
                </a:solidFill>
              </a:rPr>
              <a:t>SHA-256 (SHA2)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11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relational database?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Stores data</a:t>
            </a:r>
          </a:p>
          <a:p>
            <a:r>
              <a:rPr lang="en-US" dirty="0">
                <a:solidFill>
                  <a:schemeClr val="tx1"/>
                </a:solidFill>
              </a:rPr>
              <a:t>Structures data based on relations between discrete atomic values</a:t>
            </a:r>
          </a:p>
          <a:p>
            <a:r>
              <a:rPr lang="en-US" dirty="0">
                <a:solidFill>
                  <a:schemeClr val="tx1"/>
                </a:solidFill>
              </a:rPr>
              <a:t>Allows for constraints and the modeling of relationships</a:t>
            </a:r>
          </a:p>
          <a:p>
            <a:r>
              <a:rPr lang="en-US" dirty="0">
                <a:solidFill>
                  <a:schemeClr val="tx1"/>
                </a:solidFill>
              </a:rPr>
              <a:t>PostgreSQL, SQLite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870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Internet protocol?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Standardized set of requests and responses</a:t>
            </a:r>
          </a:p>
          <a:p>
            <a:r>
              <a:rPr lang="en-US" dirty="0">
                <a:solidFill>
                  <a:schemeClr val="tx1"/>
                </a:solidFill>
              </a:rPr>
              <a:t>Allows for interoperability between implementations</a:t>
            </a:r>
          </a:p>
          <a:p>
            <a:r>
              <a:rPr lang="en-US" dirty="0">
                <a:solidFill>
                  <a:schemeClr val="tx1"/>
                </a:solidFill>
              </a:rPr>
              <a:t>RFC documents to the Internet Engineering Task Force (IETF) and the Internet Society (ISOC)</a:t>
            </a:r>
          </a:p>
          <a:p>
            <a:r>
              <a:rPr lang="en-US" dirty="0">
                <a:solidFill>
                  <a:schemeClr val="tx1"/>
                </a:solidFill>
              </a:rPr>
              <a:t>IMAP – RFC 3501 and others (ex RFC 6851 for UID MOVE)</a:t>
            </a:r>
          </a:p>
          <a:p>
            <a:r>
              <a:rPr lang="en-US" dirty="0">
                <a:solidFill>
                  <a:schemeClr val="tx1"/>
                </a:solidFill>
              </a:rPr>
              <a:t>SMTP – RFC 5320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799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Listing and retrieving emails</a:t>
            </a:r>
          </a:p>
          <a:p>
            <a:r>
              <a:rPr lang="en-US" dirty="0">
                <a:solidFill>
                  <a:schemeClr val="tx1"/>
                </a:solidFill>
              </a:rPr>
              <a:t>Deleting and moving emails</a:t>
            </a:r>
          </a:p>
          <a:p>
            <a:r>
              <a:rPr lang="en-US" dirty="0">
                <a:solidFill>
                  <a:schemeClr val="tx1"/>
                </a:solidFill>
              </a:rPr>
              <a:t>Creating, deleting, and renaming folders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412" y="1118321"/>
            <a:ext cx="3057525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849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2944368" cy="435133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Used for sending and receiving emails</a:t>
            </a:r>
          </a:p>
          <a:p>
            <a:r>
              <a:rPr lang="en-US" dirty="0">
                <a:solidFill>
                  <a:schemeClr val="tx1"/>
                </a:solidFill>
              </a:rPr>
              <a:t>Often used by mail servers to communicate to other mail servers, not just clients.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192" y="1230111"/>
            <a:ext cx="305752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5195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Custom 1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1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</TotalTime>
  <Words>182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Times New Roman</vt:lpstr>
      <vt:lpstr>Wingdings 2</vt:lpstr>
      <vt:lpstr>View</vt:lpstr>
      <vt:lpstr>What is encryption? </vt:lpstr>
      <vt:lpstr>What is hashing? </vt:lpstr>
      <vt:lpstr>What is a relational database? </vt:lpstr>
      <vt:lpstr>What is a Internet protocol? </vt:lpstr>
      <vt:lpstr>IMAP</vt:lpstr>
      <vt:lpstr>SMTP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ADEPT</dc:title>
  <dc:creator>Amani Sree Konduru</dc:creator>
  <cp:lastModifiedBy>Ed Bull</cp:lastModifiedBy>
  <cp:revision>36</cp:revision>
  <dcterms:created xsi:type="dcterms:W3CDTF">2017-04-17T03:15:46Z</dcterms:created>
  <dcterms:modified xsi:type="dcterms:W3CDTF">2017-04-24T19:11:16Z</dcterms:modified>
</cp:coreProperties>
</file>