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0" r:id="rId3"/>
    <p:sldId id="257" r:id="rId4"/>
    <p:sldId id="259" r:id="rId5"/>
    <p:sldId id="283" r:id="rId6"/>
    <p:sldId id="277" r:id="rId7"/>
    <p:sldId id="278" r:id="rId8"/>
    <p:sldId id="279" r:id="rId9"/>
    <p:sldId id="280" r:id="rId10"/>
    <p:sldId id="281" r:id="rId11"/>
    <p:sldId id="282" r:id="rId12"/>
    <p:sldId id="260" r:id="rId13"/>
    <p:sldId id="272" r:id="rId14"/>
    <p:sldId id="271" r:id="rId15"/>
    <p:sldId id="261" r:id="rId16"/>
    <p:sldId id="262" r:id="rId17"/>
    <p:sldId id="267" r:id="rId18"/>
    <p:sldId id="268" r:id="rId19"/>
    <p:sldId id="273" r:id="rId20"/>
    <p:sldId id="274" r:id="rId21"/>
    <p:sldId id="275" r:id="rId22"/>
    <p:sldId id="263" r:id="rId23"/>
    <p:sldId id="269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76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4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17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9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951" y="612746"/>
            <a:ext cx="8542004" cy="1244338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ADEPT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2045616"/>
            <a:ext cx="9206594" cy="3288383"/>
          </a:xfrm>
        </p:spPr>
        <p:txBody>
          <a:bodyPr>
            <a:noAutofit/>
          </a:bodyPr>
          <a:lstStyle/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mani Konduru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 Garber</a:t>
            </a:r>
            <a:r>
              <a:rPr lang="en-US" sz="2800" spc="-3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aniel)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dward</a:t>
            </a:r>
            <a:r>
              <a:rPr lang="en-US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Bull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aul David Utesch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34145" y="4758960"/>
            <a:ext cx="9134321" cy="1527141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Engineering- CSC 4350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2017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4/24/17</a:t>
            </a:r>
          </a:p>
          <a:p>
            <a:pPr algn="ctr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4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Listing and retrieving emails</a:t>
            </a:r>
          </a:p>
          <a:p>
            <a:r>
              <a:rPr lang="en-US" dirty="0">
                <a:solidFill>
                  <a:schemeClr val="tx1"/>
                </a:solidFill>
              </a:rPr>
              <a:t>Deleting and moving emails</a:t>
            </a:r>
          </a:p>
          <a:p>
            <a:r>
              <a:rPr lang="en-US" dirty="0">
                <a:solidFill>
                  <a:schemeClr val="tx1"/>
                </a:solidFill>
              </a:rPr>
              <a:t>Creating, deleting, and renaming folders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12" y="1118321"/>
            <a:ext cx="30575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4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2944368" cy="43513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Used for sending and receiving emails</a:t>
            </a:r>
          </a:p>
          <a:p>
            <a:r>
              <a:rPr lang="en-US" dirty="0">
                <a:solidFill>
                  <a:schemeClr val="tx1"/>
                </a:solidFill>
              </a:rPr>
              <a:t>Often used by mail servers to communicate to other mail servers, not just clients.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1230111"/>
            <a:ext cx="30575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07" y="1923081"/>
            <a:ext cx="6921896" cy="380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5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51" y="610351"/>
            <a:ext cx="9692640" cy="1428929"/>
          </a:xfrm>
        </p:spPr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71" y="2506128"/>
            <a:ext cx="89154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4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Server and client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8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3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0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3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1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00" y="4950631"/>
            <a:ext cx="2812024" cy="137171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00" y="1479891"/>
            <a:ext cx="4929416" cy="3390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7" y="1325562"/>
            <a:ext cx="4311950" cy="2972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7" y="4644919"/>
            <a:ext cx="3551228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8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228" y="308113"/>
            <a:ext cx="9692640" cy="142892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Roles- ADEPT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76" y="2110277"/>
            <a:ext cx="9482328" cy="36595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Amani Konduru: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Manager, Tester, Document handler and Database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 Garber: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Edward Bull: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and Tester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 Utesch: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and Database </a:t>
            </a: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1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Inbox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" y="976857"/>
            <a:ext cx="4456678" cy="3600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09" y="150331"/>
            <a:ext cx="6256562" cy="4290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85" y="4440763"/>
            <a:ext cx="7493618" cy="21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67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Email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577" y="448889"/>
            <a:ext cx="3465759" cy="1929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95" y="2565183"/>
            <a:ext cx="5996145" cy="3900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" y="1481699"/>
            <a:ext cx="4074092" cy="34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48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748" y="2034632"/>
            <a:ext cx="7486203" cy="2584502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Demonstration</a:t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63176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3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686" y="2809187"/>
            <a:ext cx="6892313" cy="2115529"/>
          </a:xfrm>
        </p:spPr>
        <p:txBody>
          <a:bodyPr>
            <a:normAutofit/>
          </a:bodyPr>
          <a:lstStyle/>
          <a:p>
            <a:pPr algn="ctr"/>
            <a:r>
              <a:rPr lang="en-US" sz="7000" dirty="0"/>
              <a:t>Questions?</a:t>
            </a:r>
            <a:br>
              <a:rPr lang="en-US" sz="7000" dirty="0"/>
            </a:b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38497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61913"/>
            <a:ext cx="9692640" cy="1229409"/>
          </a:xfrm>
        </p:spPr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Secured email system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/ Server pair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over secure TLS connections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Encrypts local storage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6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29384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Programing Language: </a:t>
            </a:r>
            <a:r>
              <a:rPr lang="en-US" sz="2800" dirty="0">
                <a:solidFill>
                  <a:schemeClr val="tx1"/>
                </a:solidFill>
              </a:rPr>
              <a:t>JAVA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GUI: </a:t>
            </a:r>
            <a:r>
              <a:rPr lang="en-US" sz="2800" dirty="0">
                <a:solidFill>
                  <a:schemeClr val="tx1"/>
                </a:solidFill>
              </a:rPr>
              <a:t>JavaFX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Database: </a:t>
            </a:r>
            <a:r>
              <a:rPr lang="en-US" sz="2800" dirty="0">
                <a:solidFill>
                  <a:schemeClr val="tx1"/>
                </a:solidFill>
              </a:rPr>
              <a:t>SQLite and PostgreSQL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Repository: </a:t>
            </a:r>
            <a:r>
              <a:rPr lang="en-US" sz="2800" dirty="0">
                <a:solidFill>
                  <a:schemeClr val="tx1"/>
                </a:solidFill>
              </a:rPr>
              <a:t>GitHub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IDE: </a:t>
            </a:r>
            <a:r>
              <a:rPr lang="en-US" sz="2800" dirty="0">
                <a:solidFill>
                  <a:schemeClr val="tx1"/>
                </a:solidFill>
              </a:rPr>
              <a:t>Eclipse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Agile Management System: </a:t>
            </a:r>
            <a:r>
              <a:rPr lang="en-US" sz="2800" dirty="0">
                <a:solidFill>
                  <a:schemeClr val="tx1"/>
                </a:solidFill>
              </a:rPr>
              <a:t>VersionOne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Cloud: </a:t>
            </a:r>
            <a:r>
              <a:rPr lang="en-US" sz="2800" dirty="0">
                <a:solidFill>
                  <a:schemeClr val="tx1"/>
                </a:solidFill>
              </a:rPr>
              <a:t>Digital Ocean </a:t>
            </a:r>
            <a:r>
              <a:rPr lang="en-US" sz="2800">
                <a:solidFill>
                  <a:schemeClr val="tx1"/>
                </a:solidFill>
              </a:rPr>
              <a:t>(Droplet)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7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VersionOne</a:t>
            </a:r>
            <a:r>
              <a:rPr lang="en-US" dirty="0"/>
              <a:t> to manage a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VersionOne</a:t>
            </a:r>
            <a:r>
              <a:rPr lang="en-US" dirty="0"/>
              <a:t> is an Agile product management tool</a:t>
            </a:r>
          </a:p>
          <a:p>
            <a:r>
              <a:rPr lang="en-US" dirty="0"/>
              <a:t>The product development cycle is broken into Stories</a:t>
            </a:r>
          </a:p>
          <a:p>
            <a:r>
              <a:rPr lang="en-US" dirty="0"/>
              <a:t>Each Story has a number of Tasks</a:t>
            </a:r>
          </a:p>
          <a:p>
            <a:r>
              <a:rPr lang="en-US" dirty="0"/>
              <a:t>Over discrete sets of time (Sprints) users sign up for and complete Tasks</a:t>
            </a:r>
          </a:p>
          <a:p>
            <a:r>
              <a:rPr lang="en-US" dirty="0"/>
              <a:t>When all of a Story’s Tasks are complete, the Story is marked as complete</a:t>
            </a:r>
          </a:p>
          <a:p>
            <a:r>
              <a:rPr lang="en-US" dirty="0"/>
              <a:t>When all of a Products Stories are complete, the current iteration of the Product is released</a:t>
            </a:r>
          </a:p>
        </p:txBody>
      </p:sp>
    </p:spTree>
    <p:extLst>
      <p:ext uri="{BB962C8B-B14F-4D97-AF65-F5344CB8AC3E}">
        <p14:creationId xmlns:p14="http://schemas.microsoft.com/office/powerpoint/2010/main" val="32193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encryption?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 Latin but harder</a:t>
            </a:r>
          </a:p>
          <a:p>
            <a:r>
              <a:rPr lang="en-US" dirty="0">
                <a:solidFill>
                  <a:schemeClr val="tx1"/>
                </a:solidFill>
              </a:rPr>
              <a:t>Has a key</a:t>
            </a:r>
          </a:p>
          <a:p>
            <a:r>
              <a:rPr lang="en-US" dirty="0">
                <a:solidFill>
                  <a:schemeClr val="tx1"/>
                </a:solidFill>
              </a:rPr>
              <a:t>Can be symmetric (one key) or asymmetric (public/private key pair)</a:t>
            </a:r>
          </a:p>
          <a:p>
            <a:r>
              <a:rPr lang="en-US" dirty="0">
                <a:solidFill>
                  <a:schemeClr val="tx1"/>
                </a:solidFill>
              </a:rPr>
              <a:t>Can be used to verify identify using an asymmetric handshake</a:t>
            </a:r>
          </a:p>
          <a:p>
            <a:r>
              <a:rPr lang="en-US" dirty="0">
                <a:solidFill>
                  <a:schemeClr val="tx1"/>
                </a:solidFill>
              </a:rPr>
              <a:t>TLS, AES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0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hashing?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One way transformation (if the algorithm is modern and secure)</a:t>
            </a:r>
          </a:p>
          <a:p>
            <a:r>
              <a:rPr lang="en-US" dirty="0">
                <a:solidFill>
                  <a:schemeClr val="tx1"/>
                </a:solidFill>
              </a:rPr>
              <a:t>Few collisions</a:t>
            </a:r>
          </a:p>
          <a:p>
            <a:r>
              <a:rPr lang="en-US" dirty="0">
                <a:solidFill>
                  <a:schemeClr val="tx1"/>
                </a:solidFill>
              </a:rPr>
              <a:t>SHA-256 (SHA2)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1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relational database?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Stores data</a:t>
            </a:r>
          </a:p>
          <a:p>
            <a:r>
              <a:rPr lang="en-US" dirty="0">
                <a:solidFill>
                  <a:schemeClr val="tx1"/>
                </a:solidFill>
              </a:rPr>
              <a:t>Structures data based on relations between discrete atomic values</a:t>
            </a:r>
          </a:p>
          <a:p>
            <a:r>
              <a:rPr lang="en-US" dirty="0">
                <a:solidFill>
                  <a:schemeClr val="tx1"/>
                </a:solidFill>
              </a:rPr>
              <a:t>Allows for constraints and the modeling of relationships</a:t>
            </a:r>
          </a:p>
          <a:p>
            <a:r>
              <a:rPr lang="en-US" dirty="0">
                <a:solidFill>
                  <a:schemeClr val="tx1"/>
                </a:solidFill>
              </a:rPr>
              <a:t>PostgreSQL, SQLite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7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Internet protocol?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Standardized set of requests and responses</a:t>
            </a:r>
          </a:p>
          <a:p>
            <a:r>
              <a:rPr lang="en-US" dirty="0">
                <a:solidFill>
                  <a:schemeClr val="tx1"/>
                </a:solidFill>
              </a:rPr>
              <a:t>Allows for interoperability between implementations</a:t>
            </a:r>
          </a:p>
          <a:p>
            <a:r>
              <a:rPr lang="en-US" dirty="0">
                <a:solidFill>
                  <a:schemeClr val="tx1"/>
                </a:solidFill>
              </a:rPr>
              <a:t>RFC documents to the Internet Engineering Task Force (IETF) and the Internet Society (ISOC)</a:t>
            </a:r>
          </a:p>
          <a:p>
            <a:r>
              <a:rPr lang="en-US" dirty="0">
                <a:solidFill>
                  <a:schemeClr val="tx1"/>
                </a:solidFill>
              </a:rPr>
              <a:t>IMAP – RFC 3501 and others (ex RFC 6851 for UID MOVE)</a:t>
            </a:r>
          </a:p>
          <a:p>
            <a:r>
              <a:rPr lang="en-US" dirty="0">
                <a:solidFill>
                  <a:schemeClr val="tx1"/>
                </a:solidFill>
              </a:rPr>
              <a:t>SMTP – RFC 5320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9913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376</Words>
  <Application>Microsoft Office PowerPoint</Application>
  <PresentationFormat>Widescreen</PresentationFormat>
  <Paragraphs>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Times New Roman</vt:lpstr>
      <vt:lpstr>Wingdings 2</vt:lpstr>
      <vt:lpstr>View</vt:lpstr>
      <vt:lpstr>   ADEPT </vt:lpstr>
      <vt:lpstr>Roles- ADEPT </vt:lpstr>
      <vt:lpstr>Overview</vt:lpstr>
      <vt:lpstr>Packages and tools</vt:lpstr>
      <vt:lpstr>Using VersionOne to manage a team</vt:lpstr>
      <vt:lpstr>What is encryption? </vt:lpstr>
      <vt:lpstr>What is hashing? </vt:lpstr>
      <vt:lpstr>What is a relational database? </vt:lpstr>
      <vt:lpstr>What is a Internet protocol? </vt:lpstr>
      <vt:lpstr>IMAP</vt:lpstr>
      <vt:lpstr>SMTP</vt:lpstr>
      <vt:lpstr>Metrics</vt:lpstr>
      <vt:lpstr>Metrics</vt:lpstr>
      <vt:lpstr>Class Diagrams </vt:lpstr>
      <vt:lpstr>Sequence Diagrams</vt:lpstr>
      <vt:lpstr>Sequence Diagram</vt:lpstr>
      <vt:lpstr>PowerPoint Presentation</vt:lpstr>
      <vt:lpstr>PowerPoint Presentation</vt:lpstr>
      <vt:lpstr>Login Screen </vt:lpstr>
      <vt:lpstr>Inbox </vt:lpstr>
      <vt:lpstr>New Email </vt:lpstr>
      <vt:lpstr>Demonstration </vt:lpstr>
      <vt:lpstr>Summary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ADEPT</dc:title>
  <dc:creator>Amani Sree Konduru</dc:creator>
  <cp:lastModifiedBy>Ed Bull</cp:lastModifiedBy>
  <cp:revision>31</cp:revision>
  <dcterms:created xsi:type="dcterms:W3CDTF">2017-04-17T03:15:46Z</dcterms:created>
  <dcterms:modified xsi:type="dcterms:W3CDTF">2017-04-24T19:29:32Z</dcterms:modified>
</cp:coreProperties>
</file>