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70" r:id="rId3"/>
    <p:sldId id="257" r:id="rId4"/>
    <p:sldId id="259" r:id="rId5"/>
    <p:sldId id="283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294" r:id="rId21"/>
    <p:sldId id="295" r:id="rId22"/>
    <p:sldId id="273" r:id="rId23"/>
    <p:sldId id="274" r:id="rId24"/>
    <p:sldId id="275" r:id="rId25"/>
    <p:sldId id="291" r:id="rId26"/>
    <p:sldId id="292" r:id="rId27"/>
    <p:sldId id="263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EE71-EA27-4131-B6E7-3C6A3600665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3DDB-EE46-4EBB-AC7D-E991F829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3696383" cy="435133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692640" cy="1428929"/>
          </a:xfrm>
        </p:spPr>
        <p:txBody>
          <a:bodyPr/>
          <a:lstStyle/>
          <a:p>
            <a:r>
              <a:rPr lang="en-US" dirty="0"/>
              <a:t>Client Class Diagram</a:t>
            </a:r>
          </a:p>
        </p:txBody>
      </p:sp>
      <p:pic>
        <p:nvPicPr>
          <p:cNvPr id="6" name="Picture 6" descr="client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452" y="1828800"/>
            <a:ext cx="8205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135487" cy="1030379"/>
          </a:xfrm>
        </p:spPr>
        <p:txBody>
          <a:bodyPr/>
          <a:lstStyle/>
          <a:p>
            <a:r>
              <a:rPr lang="en-US" dirty="0"/>
              <a:t>Server Class Diagram</a:t>
            </a:r>
          </a:p>
        </p:txBody>
      </p:sp>
      <p:pic>
        <p:nvPicPr>
          <p:cNvPr id="4" name="Picture 4" descr="server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1089" y="1165468"/>
            <a:ext cx="3083262" cy="51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Update</a:t>
            </a:r>
            <a:r>
              <a:rPr lang="en-US" dirty="0">
                <a:solidFill>
                  <a:srgbClr val="0F6FC6"/>
                </a:solidFill>
                <a:latin typeface="Arial"/>
                <a:cs typeface="Arial"/>
              </a:rPr>
              <a:t> </a:t>
            </a:r>
            <a:r>
              <a:rPr lang="en-US" dirty="0"/>
              <a:t>Diagram</a:t>
            </a:r>
          </a:p>
        </p:txBody>
      </p:sp>
      <p:pic>
        <p:nvPicPr>
          <p:cNvPr id="4" name="Picture 4" descr="Client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37569"/>
            <a:ext cx="8582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Serve</a:t>
            </a:r>
            <a:r>
              <a:rPr lang="en-US" dirty="0"/>
              <a:t> Update Diagram</a:t>
            </a:r>
          </a:p>
        </p:txBody>
      </p:sp>
      <p:pic>
        <p:nvPicPr>
          <p:cNvPr id="8" name="Picture 8" descr="ServerServeUpda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953" y="1828800"/>
            <a:ext cx="2876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Delete Email Diagram</a:t>
            </a:r>
          </a:p>
        </p:txBody>
      </p:sp>
      <p:pic>
        <p:nvPicPr>
          <p:cNvPr id="8" name="Picture 8" descr="Client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Server Delete Email Diagram</a:t>
            </a:r>
          </a:p>
        </p:txBody>
      </p:sp>
      <p:pic>
        <p:nvPicPr>
          <p:cNvPr id="12" name="Picture 12" descr="Server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3" y="1947069"/>
            <a:ext cx="7629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Send Email Diagram</a:t>
            </a:r>
          </a:p>
        </p:txBody>
      </p:sp>
      <p:pic>
        <p:nvPicPr>
          <p:cNvPr id="4" name="Picture 4" descr="ClientSend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PostgreSQL vs SQLite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Concurrency</a:t>
            </a:r>
          </a:p>
          <a:p>
            <a:r>
              <a:rPr lang="en-US" sz="3200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401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Roles- 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57682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r>
              <a:rPr lang="en-US" dirty="0">
                <a:solidFill>
                  <a:schemeClr val="tx1"/>
                </a:solidFill>
              </a:rPr>
              <a:t>Supports up to 100 concurrent connections by default, even on a Digital Ocean droplet with only 250B of memory</a:t>
            </a:r>
          </a:p>
        </p:txBody>
      </p:sp>
      <p:pic>
        <p:nvPicPr>
          <p:cNvPr id="4" name="Picture 3" descr="C:\Users\akonduru2\AppData\Local\Microsoft\Windows\INetCacheContent.Word\Post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3243"/>
            <a:ext cx="6115812" cy="332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3530845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SQLite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 need for concurrency</a:t>
            </a:r>
          </a:p>
        </p:txBody>
      </p:sp>
      <p:pic>
        <p:nvPicPr>
          <p:cNvPr id="4" name="Picture 3" descr="C:\Users\akonduru2\Desktop\SE\db\sqli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2078037"/>
            <a:ext cx="5057775" cy="31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4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Email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email system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/ Server pair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over secure TLS connections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 local storage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Programing Language: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GUI: </a:t>
            </a:r>
            <a:r>
              <a:rPr lang="en-US" sz="2800" dirty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Database: </a:t>
            </a:r>
            <a:r>
              <a:rPr lang="en-US" sz="2800" dirty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Repository: </a:t>
            </a:r>
            <a:r>
              <a:rPr lang="en-US" sz="2800" dirty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IDE: </a:t>
            </a:r>
            <a:r>
              <a:rPr lang="en-US" sz="2800" dirty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Agile Management System: </a:t>
            </a:r>
            <a:r>
              <a:rPr lang="en-US" sz="2800" dirty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Cloud: </a:t>
            </a:r>
            <a:r>
              <a:rPr lang="en-US" sz="2800" dirty="0">
                <a:solidFill>
                  <a:schemeClr val="tx1"/>
                </a:solidFill>
              </a:rPr>
              <a:t>Digital Ocean </a:t>
            </a:r>
            <a:r>
              <a:rPr lang="en-US" sz="2800">
                <a:solidFill>
                  <a:schemeClr val="tx1"/>
                </a:solidFill>
              </a:rPr>
              <a:t>(Droplet)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VersionOne</a:t>
            </a:r>
            <a:r>
              <a:rPr lang="en-US" dirty="0"/>
              <a:t> to manage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VersionOne</a:t>
            </a:r>
            <a:r>
              <a:rPr lang="en-US" sz="2400" dirty="0">
                <a:solidFill>
                  <a:schemeClr val="tx1"/>
                </a:solidFill>
              </a:rPr>
              <a:t> is an Agile product management tool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product development cycle is broken into Stories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Each Story has a number of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Over discrete sets of time (Sprints) users sign up for and complete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Story’s Tasks are complete, the Story is marked as complete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Products Stories are complete, the current iteration of the Product is released</a:t>
            </a:r>
          </a:p>
        </p:txBody>
      </p:sp>
    </p:spTree>
    <p:extLst>
      <p:ext uri="{BB962C8B-B14F-4D97-AF65-F5344CB8AC3E}">
        <p14:creationId xmlns:p14="http://schemas.microsoft.com/office/powerpoint/2010/main" val="3219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Has a key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One way </a:t>
            </a:r>
            <a:r>
              <a:rPr lang="en-US" sz="3600" dirty="0" smtClean="0">
                <a:solidFill>
                  <a:schemeClr val="tx1"/>
                </a:solidFill>
              </a:rPr>
              <a:t>transformation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(if the algorithm is modern and secure)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sz="3600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sz="3200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439</Words>
  <Application>Microsoft Office PowerPoint</Application>
  <PresentationFormat>Widescreen</PresentationFormat>
  <Paragraphs>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 2</vt:lpstr>
      <vt:lpstr>View</vt:lpstr>
      <vt:lpstr>   ADEPT </vt:lpstr>
      <vt:lpstr>Roles- ADEPT </vt:lpstr>
      <vt:lpstr>Overview</vt:lpstr>
      <vt:lpstr>Packages and tools</vt:lpstr>
      <vt:lpstr>Using VersionOne to manage a team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  <vt:lpstr>Client Class Diagram</vt:lpstr>
      <vt:lpstr>Server Class Diagram</vt:lpstr>
      <vt:lpstr>Client Update Diagram</vt:lpstr>
      <vt:lpstr>Server Serve Update Diagram</vt:lpstr>
      <vt:lpstr>Client Delete Email Diagram</vt:lpstr>
      <vt:lpstr>Server Delete Email Diagram</vt:lpstr>
      <vt:lpstr>Client Send Email Diagram</vt:lpstr>
      <vt:lpstr>Database Rationale</vt:lpstr>
      <vt:lpstr>Database Implementation</vt:lpstr>
      <vt:lpstr>Client Database</vt:lpstr>
      <vt:lpstr>Login Screen </vt:lpstr>
      <vt:lpstr>Inbox </vt:lpstr>
      <vt:lpstr>New Email </vt:lpstr>
      <vt:lpstr>Metrics</vt:lpstr>
      <vt:lpstr>Metrics</vt:lpstr>
      <vt:lpstr>Demonstration 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Amani Sree Konduru</cp:lastModifiedBy>
  <cp:revision>38</cp:revision>
  <dcterms:created xsi:type="dcterms:W3CDTF">2017-04-17T03:15:46Z</dcterms:created>
  <dcterms:modified xsi:type="dcterms:W3CDTF">2017-04-24T21:20:25Z</dcterms:modified>
</cp:coreProperties>
</file>