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71" r:id="rId8"/>
    <p:sldId id="261" r:id="rId9"/>
    <p:sldId id="265" r:id="rId10"/>
    <p:sldId id="266" r:id="rId11"/>
    <p:sldId id="262" r:id="rId12"/>
    <p:sldId id="267" r:id="rId13"/>
    <p:sldId id="268" r:id="rId14"/>
    <p:sldId id="263" r:id="rId15"/>
    <p:sldId id="269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76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4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17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51" y="612746"/>
            <a:ext cx="8542004" cy="12443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ADEPT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045616"/>
            <a:ext cx="9206594" cy="3288383"/>
          </a:xfrm>
        </p:spPr>
        <p:txBody>
          <a:bodyPr>
            <a:noAutofit/>
          </a:bodyPr>
          <a:lstStyle/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mani Konduru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 Garber</a:t>
            </a:r>
            <a:r>
              <a:rPr lang="en-US" sz="2800" spc="-3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aniel)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dward</a:t>
            </a:r>
            <a:r>
              <a:rPr lang="en-US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Bull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aul David Utesch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4145" y="4758960"/>
            <a:ext cx="9134321" cy="1527141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Engineering- CSC 4350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2017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4/24/17</a:t>
            </a:r>
          </a:p>
          <a:p>
            <a:pPr algn="ctr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748" y="2034632"/>
            <a:ext cx="7486203" cy="2584502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Demonstration</a:t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631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686" y="2809187"/>
            <a:ext cx="6892313" cy="2115529"/>
          </a:xfrm>
        </p:spPr>
        <p:txBody>
          <a:bodyPr>
            <a:normAutofit/>
          </a:bodyPr>
          <a:lstStyle/>
          <a:p>
            <a:pPr algn="ctr"/>
            <a:r>
              <a:rPr lang="en-US" sz="7000" dirty="0"/>
              <a:t>Questions?</a:t>
            </a:r>
            <a:br>
              <a:rPr lang="en-US" sz="7000" dirty="0"/>
            </a:b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3849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28" y="308113"/>
            <a:ext cx="9692640" cy="142892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Roles- </a:t>
            </a:r>
            <a:r>
              <a:rPr lang="en-US" sz="4800" dirty="0"/>
              <a:t>ADEPT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76" y="2110277"/>
            <a:ext cx="9482328" cy="36595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Amani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Konduru: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Manager, Tester, Document handler and Database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Garber: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Edward Bull: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and Tester</a:t>
            </a:r>
          </a:p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 Utesch: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and Database </a:t>
            </a: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61913"/>
            <a:ext cx="9692640" cy="1229409"/>
          </a:xfrm>
        </p:spPr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mail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 </a:t>
            </a:r>
          </a:p>
        </p:txBody>
      </p:sp>
    </p:spTree>
    <p:extLst>
      <p:ext uri="{BB962C8B-B14F-4D97-AF65-F5344CB8AC3E}">
        <p14:creationId xmlns:p14="http://schemas.microsoft.com/office/powerpoint/2010/main" val="38035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29384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Programing Language: </a:t>
            </a:r>
            <a:r>
              <a:rPr lang="en-US" sz="2800" dirty="0" smtClean="0">
                <a:solidFill>
                  <a:schemeClr val="tx1"/>
                </a:solidFill>
              </a:rPr>
              <a:t>JAVA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GUI: </a:t>
            </a:r>
            <a:r>
              <a:rPr lang="en-US" sz="2800" dirty="0" smtClean="0">
                <a:solidFill>
                  <a:schemeClr val="tx1"/>
                </a:solidFill>
              </a:rPr>
              <a:t>JavaFX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Database: </a:t>
            </a:r>
            <a:r>
              <a:rPr lang="en-US" sz="2800" dirty="0" smtClean="0">
                <a:solidFill>
                  <a:schemeClr val="tx1"/>
                </a:solidFill>
              </a:rPr>
              <a:t>SQLite and PostgreSQL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Repository: </a:t>
            </a:r>
            <a:r>
              <a:rPr lang="en-US" sz="2800" dirty="0" smtClean="0">
                <a:solidFill>
                  <a:schemeClr val="tx1"/>
                </a:solidFill>
              </a:rPr>
              <a:t>GitHub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IDE: </a:t>
            </a:r>
            <a:r>
              <a:rPr lang="en-US" sz="2800" dirty="0" smtClean="0">
                <a:solidFill>
                  <a:schemeClr val="tx1"/>
                </a:solidFill>
              </a:rPr>
              <a:t>Eclipse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Agile Management System: </a:t>
            </a:r>
            <a:r>
              <a:rPr lang="en-US" sz="2800" dirty="0" smtClean="0">
                <a:solidFill>
                  <a:schemeClr val="tx1"/>
                </a:solidFill>
              </a:rPr>
              <a:t>VersionOne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Cloud: </a:t>
            </a:r>
            <a:r>
              <a:rPr lang="en-US" sz="2800" dirty="0" smtClean="0">
                <a:solidFill>
                  <a:schemeClr val="tx1"/>
                </a:solidFill>
              </a:rPr>
              <a:t>Digital </a:t>
            </a:r>
            <a:r>
              <a:rPr lang="en-US" sz="2800" dirty="0">
                <a:solidFill>
                  <a:schemeClr val="tx1"/>
                </a:solidFill>
              </a:rPr>
              <a:t>Ocean </a:t>
            </a:r>
            <a:r>
              <a:rPr lang="en-US" sz="2800" smtClean="0">
                <a:solidFill>
                  <a:schemeClr val="tx1"/>
                </a:solidFill>
              </a:rPr>
              <a:t>(Droplet)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Code: breakdown of # of  lines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Final Report: 30~pages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(*add a graph*)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COCOMO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Server and client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en-US" dirty="0"/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121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 2</vt:lpstr>
      <vt:lpstr>View</vt:lpstr>
      <vt:lpstr>   ADEPT </vt:lpstr>
      <vt:lpstr>Roles- ADEPT </vt:lpstr>
      <vt:lpstr>Overview</vt:lpstr>
      <vt:lpstr>PowerPoint Presentation</vt:lpstr>
      <vt:lpstr>Packages and tools</vt:lpstr>
      <vt:lpstr>Timeline and Metrics</vt:lpstr>
      <vt:lpstr>System Model </vt:lpstr>
      <vt:lpstr>UML Diagram</vt:lpstr>
      <vt:lpstr>PowerPoint Presentation</vt:lpstr>
      <vt:lpstr>PowerPoint Presentation</vt:lpstr>
      <vt:lpstr>Sequence Diagram</vt:lpstr>
      <vt:lpstr>PowerPoint Presentation</vt:lpstr>
      <vt:lpstr>PowerPoint Presentation</vt:lpstr>
      <vt:lpstr>Demonstration </vt:lpstr>
      <vt:lpstr>Summary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ADEPT</dc:title>
  <dc:creator>Amani Sree Konduru</dc:creator>
  <cp:lastModifiedBy>Amani Sree Konduru</cp:lastModifiedBy>
  <cp:revision>27</cp:revision>
  <dcterms:created xsi:type="dcterms:W3CDTF">2017-04-17T03:15:46Z</dcterms:created>
  <dcterms:modified xsi:type="dcterms:W3CDTF">2017-04-24T05:53:40Z</dcterms:modified>
</cp:coreProperties>
</file>