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6" r:id="rId9"/>
    <p:sldId id="262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769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3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4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177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951" y="612746"/>
            <a:ext cx="8542004" cy="1244338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ADEPT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2045616"/>
            <a:ext cx="9206594" cy="3288383"/>
          </a:xfrm>
        </p:spPr>
        <p:txBody>
          <a:bodyPr>
            <a:noAutofit/>
          </a:bodyPr>
          <a:lstStyle/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mani Konduru 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 Garber</a:t>
            </a:r>
            <a:r>
              <a:rPr lang="en-US" sz="2800" spc="-3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aniel) 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dward</a:t>
            </a:r>
            <a:r>
              <a:rPr lang="en-US" sz="2800" spc="-2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Bull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aul David Utesch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Team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34145" y="4758960"/>
            <a:ext cx="9134321" cy="1527141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Engineering- CSC 4350 </a:t>
            </a:r>
          </a:p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2017</a:t>
            </a:r>
          </a:p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4/24/17</a:t>
            </a:r>
          </a:p>
          <a:p>
            <a:pPr algn="ctr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4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3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6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748" y="2034632"/>
            <a:ext cx="7486203" cy="2584502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Demonstration</a:t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6317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686" y="2809187"/>
            <a:ext cx="6892313" cy="2115529"/>
          </a:xfrm>
        </p:spPr>
        <p:txBody>
          <a:bodyPr>
            <a:normAutofit/>
          </a:bodyPr>
          <a:lstStyle/>
          <a:p>
            <a:pPr algn="ctr"/>
            <a:r>
              <a:rPr lang="en-US" sz="7000" dirty="0"/>
              <a:t>Questions?</a:t>
            </a:r>
            <a:br>
              <a:rPr lang="en-US" sz="7000" dirty="0"/>
            </a:b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38497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61913"/>
            <a:ext cx="9692640" cy="1229409"/>
          </a:xfrm>
        </p:spPr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encryption and decryption mail system.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6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5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7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3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7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1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862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41</TotalTime>
  <Words>37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Times New Roman</vt:lpstr>
      <vt:lpstr>Wingdings 2</vt:lpstr>
      <vt:lpstr>View</vt:lpstr>
      <vt:lpstr>   ADEPT </vt:lpstr>
      <vt:lpstr>Overview</vt:lpstr>
      <vt:lpstr>PowerPoint Presentation</vt:lpstr>
      <vt:lpstr>Metrics</vt:lpstr>
      <vt:lpstr>Packages</vt:lpstr>
      <vt:lpstr>UML Diagram</vt:lpstr>
      <vt:lpstr>PowerPoint Presentation</vt:lpstr>
      <vt:lpstr>PowerPoint Presentation</vt:lpstr>
      <vt:lpstr>Sequence Diagram</vt:lpstr>
      <vt:lpstr>PowerPoint Presentation</vt:lpstr>
      <vt:lpstr>PowerPoint Presentation</vt:lpstr>
      <vt:lpstr>Demonstration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ADEPT </dc:title>
  <dc:creator>Amani Sree Konduru</dc:creator>
  <cp:lastModifiedBy>Amani Sree Konduru</cp:lastModifiedBy>
  <cp:revision>4</cp:revision>
  <dcterms:created xsi:type="dcterms:W3CDTF">2017-04-17T03:15:46Z</dcterms:created>
  <dcterms:modified xsi:type="dcterms:W3CDTF">2017-04-17T03:57:35Z</dcterms:modified>
</cp:coreProperties>
</file>