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2" r:id="rId8"/>
    <p:sldId id="271" r:id="rId9"/>
    <p:sldId id="261" r:id="rId10"/>
    <p:sldId id="265" r:id="rId11"/>
    <p:sldId id="266" r:id="rId12"/>
    <p:sldId id="262" r:id="rId13"/>
    <p:sldId id="267" r:id="rId14"/>
    <p:sldId id="268" r:id="rId15"/>
    <p:sldId id="273" r:id="rId16"/>
    <p:sldId id="274" r:id="rId17"/>
    <p:sldId id="275" r:id="rId18"/>
    <p:sldId id="263" r:id="rId19"/>
    <p:sldId id="26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Inbox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Email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Roles- </a:t>
            </a:r>
            <a:r>
              <a:rPr lang="en-US" sz="4800" dirty="0"/>
              <a:t>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Programing Language: </a:t>
            </a:r>
            <a:r>
              <a:rPr lang="en-US" sz="2800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GUI: </a:t>
            </a:r>
            <a:r>
              <a:rPr lang="en-US" sz="2800" dirty="0" smtClean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Database: </a:t>
            </a:r>
            <a:r>
              <a:rPr lang="en-US" sz="2800" dirty="0" smtClean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Repository: </a:t>
            </a:r>
            <a:r>
              <a:rPr lang="en-US" sz="2800" dirty="0" smtClean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IDE: </a:t>
            </a:r>
            <a:r>
              <a:rPr lang="en-US" sz="2800" dirty="0" smtClean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Agile Management System: </a:t>
            </a:r>
            <a:r>
              <a:rPr lang="en-US" sz="2800" dirty="0" smtClean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Cloud: </a:t>
            </a:r>
            <a:r>
              <a:rPr lang="en-US" sz="2800" dirty="0" smtClean="0">
                <a:solidFill>
                  <a:schemeClr val="tx1"/>
                </a:solidFill>
              </a:rPr>
              <a:t>Digital </a:t>
            </a:r>
            <a:r>
              <a:rPr lang="en-US" sz="2800" dirty="0">
                <a:solidFill>
                  <a:schemeClr val="tx1"/>
                </a:solidFill>
              </a:rPr>
              <a:t>Ocean </a:t>
            </a:r>
            <a:r>
              <a:rPr lang="en-US" sz="2800" smtClean="0">
                <a:solidFill>
                  <a:schemeClr val="tx1"/>
                </a:solidFill>
              </a:rPr>
              <a:t>(Droplet)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Server and client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108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 2</vt:lpstr>
      <vt:lpstr>View</vt:lpstr>
      <vt:lpstr>   ADEPT </vt:lpstr>
      <vt:lpstr>Roles- ADEPT </vt:lpstr>
      <vt:lpstr>Overview</vt:lpstr>
      <vt:lpstr>PowerPoint Presentation</vt:lpstr>
      <vt:lpstr>Packages and tools</vt:lpstr>
      <vt:lpstr>Metrics</vt:lpstr>
      <vt:lpstr>Metrics</vt:lpstr>
      <vt:lpstr>System Model </vt:lpstr>
      <vt:lpstr>UML Diagram</vt:lpstr>
      <vt:lpstr>PowerPoint Presentation</vt:lpstr>
      <vt:lpstr>PowerPoint Presentation</vt:lpstr>
      <vt:lpstr>Sequence Diagram</vt:lpstr>
      <vt:lpstr>PowerPoint Presentation</vt:lpstr>
      <vt:lpstr>PowerPoint Presentation</vt:lpstr>
      <vt:lpstr>Login Screen </vt:lpstr>
      <vt:lpstr>Inbox </vt:lpstr>
      <vt:lpstr>New Email </vt:lpstr>
      <vt:lpstr>Demonstration </vt:lpstr>
      <vt:lpstr>Summary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Chuset</cp:lastModifiedBy>
  <cp:revision>29</cp:revision>
  <dcterms:created xsi:type="dcterms:W3CDTF">2017-04-17T03:15:46Z</dcterms:created>
  <dcterms:modified xsi:type="dcterms:W3CDTF">2017-04-24T17:16:41Z</dcterms:modified>
</cp:coreProperties>
</file>