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70" r:id="rId3"/>
    <p:sldId id="257" r:id="rId4"/>
    <p:sldId id="259" r:id="rId5"/>
    <p:sldId id="283" r:id="rId6"/>
    <p:sldId id="297" r:id="rId7"/>
    <p:sldId id="298" r:id="rId8"/>
    <p:sldId id="29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4" r:id="rId24"/>
    <p:sldId id="295" r:id="rId25"/>
    <p:sldId id="273" r:id="rId26"/>
    <p:sldId id="274" r:id="rId27"/>
    <p:sldId id="275" r:id="rId28"/>
    <p:sldId id="291" r:id="rId29"/>
    <p:sldId id="292" r:id="rId30"/>
    <p:sldId id="263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EE71-EA27-4131-B6E7-3C6A3600665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3DDB-EE46-4EBB-AC7D-E991F829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One way transformation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(if the algorithm is modern and secure)</a:t>
            </a:r>
          </a:p>
          <a:p>
            <a:r>
              <a:rPr lang="en-US" sz="3600" dirty="0">
                <a:solidFill>
                  <a:schemeClr val="tx1"/>
                </a:solidFill>
              </a:rPr>
              <a:t>Few collisions</a:t>
            </a:r>
          </a:p>
          <a:p>
            <a:r>
              <a:rPr lang="en-US" sz="3600" dirty="0">
                <a:solidFill>
                  <a:schemeClr val="tx1"/>
                </a:solidFill>
              </a:rPr>
              <a:t>SHA-256 (SHA2)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1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Stores data</a:t>
            </a:r>
          </a:p>
          <a:p>
            <a:r>
              <a:rPr lang="en-US" sz="3200" dirty="0">
                <a:solidFill>
                  <a:schemeClr val="tx1"/>
                </a:solidFill>
              </a:rPr>
              <a:t>Structures data based on relations between discrete atomic values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Allows for constraints and the modeling of relationships</a:t>
            </a:r>
          </a:p>
          <a:p>
            <a:r>
              <a:rPr lang="en-US" sz="3200" dirty="0">
                <a:solidFill>
                  <a:schemeClr val="tx1"/>
                </a:solidFill>
              </a:rPr>
              <a:t>PostgreSQL, SQLite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Internet protocol?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Standardized set of requests and responses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Allows for interoperability between implementations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RFC documents to the Internet Engineering Task Force (IETF) and the Internet Society (ISOC)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IMAP – RFC 3501 and others (ex RFC 6851 for UID MOVE)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SMTP – RFC 5320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Listing and retrieving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Deleting and moving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Creating, deleting, and renaming folders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2" y="1118321"/>
            <a:ext cx="3057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3696383" cy="435133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Used for sending and receiving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Often used by mail servers to communicate to other mail servers, not just clients.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230111"/>
            <a:ext cx="30575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261872" y="262393"/>
            <a:ext cx="9692640" cy="1428929"/>
          </a:xfrm>
        </p:spPr>
        <p:txBody>
          <a:bodyPr/>
          <a:lstStyle/>
          <a:p>
            <a:r>
              <a:rPr lang="en-US" dirty="0"/>
              <a:t>Client Class Diagram</a:t>
            </a:r>
          </a:p>
        </p:txBody>
      </p:sp>
      <p:pic>
        <p:nvPicPr>
          <p:cNvPr id="6" name="Picture 6" descr="client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452" y="1828800"/>
            <a:ext cx="8205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85779" y="2931165"/>
            <a:ext cx="3310128" cy="1030379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 Class Diagram</a:t>
            </a:r>
          </a:p>
        </p:txBody>
      </p:sp>
      <p:pic>
        <p:nvPicPr>
          <p:cNvPr id="4" name="Picture 4" descr="server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9647" y="0"/>
            <a:ext cx="4085107" cy="68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Update</a:t>
            </a:r>
            <a:r>
              <a:rPr lang="en-US" dirty="0">
                <a:solidFill>
                  <a:srgbClr val="0F6FC6"/>
                </a:solidFill>
                <a:latin typeface="Arial"/>
                <a:cs typeface="Arial"/>
              </a:rPr>
              <a:t> </a:t>
            </a:r>
            <a:r>
              <a:rPr lang="en-US" dirty="0"/>
              <a:t>Diagram</a:t>
            </a:r>
          </a:p>
        </p:txBody>
      </p:sp>
      <p:pic>
        <p:nvPicPr>
          <p:cNvPr id="4" name="Picture 4" descr="ClientUpd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37569"/>
            <a:ext cx="8582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Serve</a:t>
            </a:r>
            <a:r>
              <a:rPr lang="en-US" dirty="0"/>
              <a:t> Update Diagram</a:t>
            </a:r>
          </a:p>
        </p:txBody>
      </p:sp>
      <p:pic>
        <p:nvPicPr>
          <p:cNvPr id="8" name="Picture 8" descr="ServerServeUpda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0953" y="1828800"/>
            <a:ext cx="2876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Delete Email Diagram</a:t>
            </a:r>
          </a:p>
        </p:txBody>
      </p:sp>
      <p:pic>
        <p:nvPicPr>
          <p:cNvPr id="8" name="Picture 8" descr="Client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Roles- 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Server Delete Email Diagram</a:t>
            </a:r>
          </a:p>
        </p:txBody>
      </p:sp>
      <p:pic>
        <p:nvPicPr>
          <p:cNvPr id="12" name="Picture 12" descr="Server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3" y="1947069"/>
            <a:ext cx="7629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Send Email Diagram</a:t>
            </a:r>
          </a:p>
        </p:txBody>
      </p:sp>
      <p:pic>
        <p:nvPicPr>
          <p:cNvPr id="4" name="Picture 4" descr="ClientSend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PostgreSQL vs SQLite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Concurrency</a:t>
            </a:r>
          </a:p>
          <a:p>
            <a:r>
              <a:rPr lang="en-US" sz="3200" dirty="0">
                <a:solidFill>
                  <a:schemeClr val="tx1"/>
                </a:solidFill>
              </a:rPr>
              <a:t>Ease of use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440109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57682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PostgreSQL</a:t>
            </a:r>
          </a:p>
          <a:p>
            <a:r>
              <a:rPr lang="en-US" dirty="0">
                <a:solidFill>
                  <a:schemeClr val="tx1"/>
                </a:solidFill>
              </a:rPr>
              <a:t>Supports up to 100 concurrent connections by default, even on a Digital Ocean droplet with only 250B of memory</a:t>
            </a:r>
          </a:p>
        </p:txBody>
      </p:sp>
      <p:pic>
        <p:nvPicPr>
          <p:cNvPr id="4" name="Picture 3" descr="C:\Users\akonduru2\AppData\Local\Microsoft\Windows\INetCacheContent.Word\Post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23243"/>
            <a:ext cx="6115812" cy="3320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3530845" cy="4351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SQLite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Speed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Ease of use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 need for concurrency</a:t>
            </a:r>
          </a:p>
        </p:txBody>
      </p:sp>
      <p:pic>
        <p:nvPicPr>
          <p:cNvPr id="4" name="Picture 3" descr="C:\Users\akonduru2\Desktop\SE\db\sqli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2078037"/>
            <a:ext cx="5057775" cy="319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4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4950631"/>
            <a:ext cx="2812024" cy="13717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1479891"/>
            <a:ext cx="4929416" cy="3390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1325562"/>
            <a:ext cx="4311950" cy="2972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4644919"/>
            <a:ext cx="355122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3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" y="976857"/>
            <a:ext cx="4456678" cy="3600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09" y="150331"/>
            <a:ext cx="6256562" cy="42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85" y="4440763"/>
            <a:ext cx="7493618" cy="21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Email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7" y="448889"/>
            <a:ext cx="3465759" cy="1929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2565183"/>
            <a:ext cx="5996145" cy="3900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" y="1481699"/>
            <a:ext cx="4074092" cy="34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8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07" y="1923081"/>
            <a:ext cx="6921896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5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1" y="610351"/>
            <a:ext cx="9692640" cy="1428929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1" y="2506128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5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email system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/ Server pair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over secure TLS connections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Encrypts local storage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password storage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Programing Language: </a:t>
            </a:r>
            <a:r>
              <a:rPr lang="en-US" sz="2800" dirty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GUI: </a:t>
            </a:r>
            <a:r>
              <a:rPr lang="en-US" sz="2800" dirty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Database: </a:t>
            </a:r>
            <a:r>
              <a:rPr lang="en-US" sz="2800" dirty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Repository: </a:t>
            </a:r>
            <a:r>
              <a:rPr lang="en-US" sz="2800" dirty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IDE: </a:t>
            </a:r>
            <a:r>
              <a:rPr lang="en-US" sz="2800" dirty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Agile Management System: </a:t>
            </a:r>
            <a:r>
              <a:rPr lang="en-US" sz="2800" dirty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Cloud: </a:t>
            </a:r>
            <a:r>
              <a:rPr lang="en-US" sz="2800" dirty="0">
                <a:solidFill>
                  <a:schemeClr val="tx1"/>
                </a:solidFill>
              </a:rPr>
              <a:t>Digital Ocean </a:t>
            </a:r>
            <a:r>
              <a:rPr lang="en-US" sz="2800">
                <a:solidFill>
                  <a:schemeClr val="tx1"/>
                </a:solidFill>
              </a:rPr>
              <a:t>(Droplet)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VersionOne</a:t>
            </a:r>
            <a:r>
              <a:rPr lang="en-US" dirty="0"/>
              <a:t> to manage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VersionOne</a:t>
            </a:r>
            <a:r>
              <a:rPr lang="en-US" sz="2400" dirty="0">
                <a:solidFill>
                  <a:schemeClr val="tx1"/>
                </a:solidFill>
              </a:rPr>
              <a:t> is an Agile product management tool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product development cycle is broken into Stories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Each Story has a number of Tasks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Over discrete sets of time (Sprints) users sign up for and complete Tasks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all of a Story’s Tasks are complete, the Story is marked as complete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all of a Products Stories are complete, the current iteration of the Product is released</a:t>
            </a:r>
          </a:p>
        </p:txBody>
      </p:sp>
    </p:spTree>
    <p:extLst>
      <p:ext uri="{BB962C8B-B14F-4D97-AF65-F5344CB8AC3E}">
        <p14:creationId xmlns:p14="http://schemas.microsoft.com/office/powerpoint/2010/main" val="32193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Client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74" y="1769715"/>
            <a:ext cx="7465828" cy="48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Server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63" y="1691322"/>
            <a:ext cx="7316973" cy="48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2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56" y="1819756"/>
            <a:ext cx="6063770" cy="547731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261872" y="2222205"/>
            <a:ext cx="3203802" cy="395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Effort is approximately a year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Some features (sending external emails, full certificate validation) had to be cut.</a:t>
            </a:r>
          </a:p>
        </p:txBody>
      </p:sp>
    </p:spTree>
    <p:extLst>
      <p:ext uri="{BB962C8B-B14F-4D97-AF65-F5344CB8AC3E}">
        <p14:creationId xmlns:p14="http://schemas.microsoft.com/office/powerpoint/2010/main" val="13518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Pig Latin but harder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Has a key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Can be symmetric (one key) or asymmetric (public/private key pair)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Can be used to verify identify using an asymmetric handshake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TLS, AES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099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474</Words>
  <Application>Microsoft Office PowerPoint</Application>
  <PresentationFormat>Widescreen</PresentationFormat>
  <Paragraphs>102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 2</vt:lpstr>
      <vt:lpstr>View</vt:lpstr>
      <vt:lpstr>   ADEPT </vt:lpstr>
      <vt:lpstr>Roles- ADEPT </vt:lpstr>
      <vt:lpstr>Overview</vt:lpstr>
      <vt:lpstr>Packages and tools</vt:lpstr>
      <vt:lpstr>Using VersionOne to manage a team</vt:lpstr>
      <vt:lpstr>Use Cases - Client</vt:lpstr>
      <vt:lpstr>Use Cases - Server</vt:lpstr>
      <vt:lpstr>COCOMO</vt:lpstr>
      <vt:lpstr>What is encryption? </vt:lpstr>
      <vt:lpstr>What is hashing? </vt:lpstr>
      <vt:lpstr>What is a relational database? </vt:lpstr>
      <vt:lpstr>What is a Internet protocol? </vt:lpstr>
      <vt:lpstr>IMAP</vt:lpstr>
      <vt:lpstr>SMTP</vt:lpstr>
      <vt:lpstr>Client Class Diagram</vt:lpstr>
      <vt:lpstr>Server Class Diagram</vt:lpstr>
      <vt:lpstr>Client Update Diagram</vt:lpstr>
      <vt:lpstr>Server Serve Update Diagram</vt:lpstr>
      <vt:lpstr>Client Delete Email Diagram</vt:lpstr>
      <vt:lpstr>Server Delete Email Diagram</vt:lpstr>
      <vt:lpstr>Client Send Email Diagram</vt:lpstr>
      <vt:lpstr>Database Rationale</vt:lpstr>
      <vt:lpstr>Database Implementation</vt:lpstr>
      <vt:lpstr>Client Database</vt:lpstr>
      <vt:lpstr>Login Screen </vt:lpstr>
      <vt:lpstr>Inbox </vt:lpstr>
      <vt:lpstr>New Email </vt:lpstr>
      <vt:lpstr>Metrics</vt:lpstr>
      <vt:lpstr>Metrics</vt:lpstr>
      <vt:lpstr>Demonstration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Ed Bull</cp:lastModifiedBy>
  <cp:revision>41</cp:revision>
  <dcterms:created xsi:type="dcterms:W3CDTF">2017-04-17T03:15:46Z</dcterms:created>
  <dcterms:modified xsi:type="dcterms:W3CDTF">2017-04-24T21:54:24Z</dcterms:modified>
</cp:coreProperties>
</file>