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5" r:id="rId8"/>
    <p:sldId id="266" r:id="rId9"/>
    <p:sldId id="262" r:id="rId10"/>
    <p:sldId id="267" r:id="rId11"/>
    <p:sldId id="268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536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6769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37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14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48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1776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94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4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1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74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43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FE3A95D5-F2B9-42F8-8912-B870847ACF91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6372D97C-BE81-48FD-907F-D3B81142F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58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5951" y="612746"/>
            <a:ext cx="8542004" cy="1244338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/>
              <a:t>ADEPT</a:t>
            </a: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2045616"/>
            <a:ext cx="9206594" cy="3288383"/>
          </a:xfrm>
        </p:spPr>
        <p:txBody>
          <a:bodyPr>
            <a:noAutofit/>
          </a:bodyPr>
          <a:lstStyle/>
          <a:p>
            <a:pPr marL="1993265" marR="2234565" algn="ctr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mani Konduru </a:t>
            </a:r>
          </a:p>
          <a:p>
            <a:pPr marL="1993265" marR="2234565" algn="ctr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Benjamin Garber</a:t>
            </a:r>
            <a:r>
              <a:rPr lang="en-US" sz="2800" spc="-35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aniel) </a:t>
            </a:r>
          </a:p>
          <a:p>
            <a:pPr marL="1993265" marR="2234565" algn="ctr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dward</a:t>
            </a:r>
            <a:r>
              <a:rPr lang="en-US" sz="2800" spc="-2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Bull</a:t>
            </a:r>
          </a:p>
          <a:p>
            <a:pPr marL="1993265" marR="2234565" algn="ctr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aul David Utesch</a:t>
            </a:r>
          </a:p>
          <a:p>
            <a:pPr marL="1993265" marR="2234565" algn="ctr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Team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34145" y="4758960"/>
            <a:ext cx="9134321" cy="1527141"/>
          </a:xfrm>
          <a:prstGeom prst="rect">
            <a:avLst/>
          </a:prstGeom>
        </p:spPr>
        <p:txBody>
          <a:bodyPr vert="horz" lIns="91440" tIns="27432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b="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Engineering- CSC 4350 </a:t>
            </a:r>
          </a:p>
          <a:p>
            <a:pPr algn="ctr"/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2017</a:t>
            </a:r>
          </a:p>
          <a:p>
            <a:pPr algn="ctr"/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4/24/17</a:t>
            </a:r>
          </a:p>
          <a:p>
            <a:pPr algn="ctr"/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748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30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61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1748" y="2034632"/>
            <a:ext cx="7486203" cy="2584502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Demonstration</a:t>
            </a:r>
            <a:br>
              <a:rPr lang="en-US" sz="7200" dirty="0"/>
            </a:b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363176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1686" y="2809187"/>
            <a:ext cx="6892313" cy="2115529"/>
          </a:xfrm>
        </p:spPr>
        <p:txBody>
          <a:bodyPr>
            <a:normAutofit/>
          </a:bodyPr>
          <a:lstStyle/>
          <a:p>
            <a:pPr algn="ctr"/>
            <a:r>
              <a:rPr lang="en-US" sz="7000" dirty="0"/>
              <a:t>Questions?</a:t>
            </a:r>
            <a:br>
              <a:rPr lang="en-US" sz="7000" dirty="0"/>
            </a:br>
            <a:endParaRPr lang="en-US" sz="7000" dirty="0"/>
          </a:p>
        </p:txBody>
      </p:sp>
    </p:spTree>
    <p:extLst>
      <p:ext uri="{BB962C8B-B14F-4D97-AF65-F5344CB8AC3E}">
        <p14:creationId xmlns:p14="http://schemas.microsoft.com/office/powerpoint/2010/main" val="138497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461913"/>
            <a:ext cx="9692640" cy="1229409"/>
          </a:xfrm>
        </p:spPr>
        <p:txBody>
          <a:bodyPr>
            <a:normAutofit/>
          </a:bodyPr>
          <a:lstStyle/>
          <a:p>
            <a:r>
              <a:rPr lang="en-US" sz="4800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encryption and decryption mail system. 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568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40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58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076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36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77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17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0862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43</TotalTime>
  <Words>37</Words>
  <Application>Microsoft Office PowerPoint</Application>
  <PresentationFormat>Widescreen</PresentationFormat>
  <Paragraphs>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Schoolbook</vt:lpstr>
      <vt:lpstr>Times New Roman</vt:lpstr>
      <vt:lpstr>Wingdings 2</vt:lpstr>
      <vt:lpstr>View</vt:lpstr>
      <vt:lpstr>   ADEPT </vt:lpstr>
      <vt:lpstr>Overview</vt:lpstr>
      <vt:lpstr>PowerPoint Presentation</vt:lpstr>
      <vt:lpstr>Metrics</vt:lpstr>
      <vt:lpstr>Packages</vt:lpstr>
      <vt:lpstr>UML Diagram</vt:lpstr>
      <vt:lpstr>PowerPoint Presentation</vt:lpstr>
      <vt:lpstr>PowerPoint Presentation</vt:lpstr>
      <vt:lpstr>Sequence Diagram</vt:lpstr>
      <vt:lpstr>PowerPoint Presentation</vt:lpstr>
      <vt:lpstr>PowerPoint Presentation</vt:lpstr>
      <vt:lpstr>Demonstration </vt:lpstr>
      <vt:lpstr>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ADEPT</dc:title>
  <dc:creator>Amani Sree Konduru</dc:creator>
  <cp:lastModifiedBy>Amani Sree Konduru</cp:lastModifiedBy>
  <cp:revision>5</cp:revision>
  <dcterms:created xsi:type="dcterms:W3CDTF">2017-04-17T03:15:46Z</dcterms:created>
  <dcterms:modified xsi:type="dcterms:W3CDTF">2017-04-17T03:59:09Z</dcterms:modified>
</cp:coreProperties>
</file>