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2893100"/>
          </a:xfrm>
          <a:prstGeom prst="rect">
            <a:avLst/>
          </a:prstGeom>
          <a:noFill/>
        </p:spPr>
        <p:txBody>
          <a:bodyPr wrap="square" rtlCol="0">
            <a:spAutoFit/>
          </a:bodyPr>
          <a:lstStyle/>
          <a:p>
            <a:r>
              <a:rPr lang="en-US" sz="8000" b="1" dirty="0"/>
              <a:t>                            </a:t>
            </a:r>
            <a:r>
              <a:rPr lang="en-US" sz="8800" b="1" dirty="0"/>
              <a:t>KW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number of upvotes (a large karma score) are viewed with greater frequency and in higher regard respectively. Our team endeavors to build a machine learning system to grade the degree to which a new reddit post will be popular within its respective subreddit. Our team intends to quantify what makes a reddit post successful and give the users the opportunity to test their content before making the posts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70120" y="17292830"/>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analysis the highest and lowest rated posts over the last two years of reddit post history to determine trends.  The algorithm then runs the users input through a similar process comparing the input to the results of the initial reddit analysis.  The algorithm then returns the likely hood of the users input to succeed or not succeed based on our definition of accumulating more than 400 karma.</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32534" y="24597844"/>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499189" y="12051069"/>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28" name="Picture 27">
            <a:extLst>
              <a:ext uri="{FF2B5EF4-FFF2-40B4-BE49-F238E27FC236}">
                <a16:creationId xmlns:a16="http://schemas.microsoft.com/office/drawing/2014/main" id="{9803BBBE-2C09-4C77-BDE8-A4C259DAC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799" y="124258"/>
            <a:ext cx="2333625" cy="1952625"/>
          </a:xfrm>
          <a:prstGeom prst="rect">
            <a:avLst/>
          </a:prstGeom>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TotalTime>
  <Words>459</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44</cp:revision>
  <dcterms:created xsi:type="dcterms:W3CDTF">2018-12-03T18:19:53Z</dcterms:created>
  <dcterms:modified xsi:type="dcterms:W3CDTF">2019-11-25T21:38:03Z</dcterms:modified>
</cp:coreProperties>
</file>