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0" d="100"/>
          <a:sy n="20" d="100"/>
        </p:scale>
        <p:origin x="24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649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92889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5160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5952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93864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8447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01660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2239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1180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8535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2947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11/24/2019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315259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5078313"/>
          </a:xfrm>
          <a:prstGeom prst="rect">
            <a:avLst/>
          </a:prstGeom>
          <a:noFill/>
        </p:spPr>
        <p:txBody>
          <a:bodyPr wrap="square" rtlCol="0">
            <a:spAutoFit/>
          </a:bodyPr>
          <a:lstStyle/>
          <a:p>
            <a:pPr algn="ctr"/>
            <a:r>
              <a:rPr lang="en-US" sz="5400" b="1" dirty="0"/>
              <a:t>KW: Approaching Text Based Subreddits Through Machine Learning</a:t>
            </a:r>
          </a:p>
          <a:p>
            <a:pPr algn="ctr"/>
            <a:r>
              <a:rPr lang="en-US" sz="5400" dirty="0"/>
              <a:t>Hagan Brewer, Joshua Brucker, Solomon King, Nelson Vargas</a:t>
            </a:r>
          </a:p>
          <a:p>
            <a:endParaRPr lang="en-US" sz="5400" dirty="0"/>
          </a:p>
          <a:p>
            <a:pPr algn="ctr"/>
            <a:endParaRPr lang="en-US" sz="5400" b="1" dirty="0"/>
          </a:p>
          <a:p>
            <a:endParaRPr lang="en-US" sz="5400" dirty="0"/>
          </a:p>
        </p:txBody>
      </p:sp>
      <p:sp>
        <p:nvSpPr>
          <p:cNvPr id="4" name="TextBox 3">
            <a:extLst>
              <a:ext uri="{FF2B5EF4-FFF2-40B4-BE49-F238E27FC236}">
                <a16:creationId xmlns:a16="http://schemas.microsoft.com/office/drawing/2014/main" id="{4E173FF4-13D7-476D-A273-5DC43B5B78E1}"/>
              </a:ext>
            </a:extLst>
          </p:cNvPr>
          <p:cNvSpPr txBox="1"/>
          <p:nvPr/>
        </p:nvSpPr>
        <p:spPr>
          <a:xfrm>
            <a:off x="1181099" y="4114087"/>
            <a:ext cx="9791700" cy="7232749"/>
          </a:xfrm>
          <a:prstGeom prst="rect">
            <a:avLst/>
          </a:prstGeom>
          <a:noFill/>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6" name="TextBox 5">
            <a:extLst>
              <a:ext uri="{FF2B5EF4-FFF2-40B4-BE49-F238E27FC236}">
                <a16:creationId xmlns:a16="http://schemas.microsoft.com/office/drawing/2014/main" id="{E3C12D35-0C41-4510-BBC9-9C042066BE1A}"/>
              </a:ext>
            </a:extLst>
          </p:cNvPr>
          <p:cNvSpPr txBox="1"/>
          <p:nvPr/>
        </p:nvSpPr>
        <p:spPr>
          <a:xfrm>
            <a:off x="10972799" y="4114087"/>
            <a:ext cx="9791700" cy="7232749"/>
          </a:xfrm>
          <a:prstGeom prst="rect">
            <a:avLst/>
          </a:prstGeom>
          <a:noFill/>
        </p:spPr>
        <p:txBody>
          <a:bodyPr wrap="square" rtlCol="0">
            <a:spAutoFit/>
          </a:bodyPr>
          <a:lstStyle/>
          <a:p>
            <a:r>
              <a:rPr lang="en-US" sz="3400" b="1" dirty="0"/>
              <a:t>Motivation: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9050458"/>
            <a:ext cx="3581401" cy="3293209"/>
          </a:xfrm>
          <a:prstGeom prst="rect">
            <a:avLst/>
          </a:prstGeom>
          <a:noFill/>
        </p:spPr>
        <p:txBody>
          <a:bodyPr wrap="square" rtlCol="0">
            <a:spAutoFit/>
          </a:bodyPr>
          <a:lstStyle/>
          <a:p>
            <a:r>
              <a:rPr lang="en-US" sz="3400" b="1" dirty="0"/>
              <a:t>Technologies:</a:t>
            </a:r>
          </a:p>
          <a:p>
            <a:pPr marL="457200" indent="-457200">
              <a:buFont typeface="Arial" panose="020B0604020202020204" pitchFamily="34" charset="0"/>
              <a:buChar char="•"/>
            </a:pPr>
            <a:r>
              <a:rPr lang="en-US" sz="3000" dirty="0"/>
              <a:t>Tech</a:t>
            </a:r>
          </a:p>
          <a:p>
            <a:pPr marL="457200" indent="-457200">
              <a:buFont typeface="Arial" panose="020B0604020202020204" pitchFamily="34" charset="0"/>
              <a:buChar char="•"/>
            </a:pPr>
            <a:r>
              <a:rPr lang="en-US" sz="3000" dirty="0"/>
              <a:t>More tech </a:t>
            </a:r>
          </a:p>
          <a:p>
            <a:pPr marL="457200" indent="-457200">
              <a:buFont typeface="Arial" panose="020B0604020202020204" pitchFamily="34" charset="0"/>
              <a:buChar char="•"/>
            </a:pPr>
            <a:r>
              <a:rPr lang="en-US" sz="3000" dirty="0"/>
              <a:t>More </a:t>
            </a:r>
            <a:r>
              <a:rPr lang="en-US" sz="3000" dirty="0" err="1"/>
              <a:t>more</a:t>
            </a:r>
            <a:r>
              <a:rPr lang="en-US" sz="3000" dirty="0"/>
              <a:t> tech</a:t>
            </a:r>
          </a:p>
          <a:p>
            <a:pPr marL="457200" indent="-457200">
              <a:buFont typeface="Arial" panose="020B0604020202020204" pitchFamily="34" charset="0"/>
              <a:buChar char="•"/>
            </a:pPr>
            <a:r>
              <a:rPr lang="en-US" sz="3000" dirty="0"/>
              <a:t>Some more stuff</a:t>
            </a:r>
          </a:p>
          <a:p>
            <a:endParaRPr lang="en-US" sz="5400" dirty="0"/>
          </a:p>
        </p:txBody>
      </p:sp>
      <p:pic>
        <p:nvPicPr>
          <p:cNvPr id="1026" name="Picture 2" descr="Image result for google graph">
            <a:extLst>
              <a:ext uri="{FF2B5EF4-FFF2-40B4-BE49-F238E27FC236}">
                <a16:creationId xmlns:a16="http://schemas.microsoft.com/office/drawing/2014/main" id="{61AB8870-7C53-4DA4-B7D8-1BBFB510F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11346836"/>
            <a:ext cx="8990493" cy="5958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915AD3-D515-41E3-B0CD-CC93A4E91C6D}"/>
              </a:ext>
            </a:extLst>
          </p:cNvPr>
          <p:cNvSpPr txBox="1"/>
          <p:nvPr/>
        </p:nvSpPr>
        <p:spPr>
          <a:xfrm>
            <a:off x="1181099" y="17748155"/>
            <a:ext cx="9791700" cy="1354217"/>
          </a:xfrm>
          <a:prstGeom prst="rect">
            <a:avLst/>
          </a:prstGeom>
          <a:noFill/>
        </p:spPr>
        <p:txBody>
          <a:bodyPr wrap="square" rtlCol="0">
            <a:spAutoFit/>
          </a:bodyPr>
          <a:lstStyle/>
          <a:p>
            <a:r>
              <a:rPr lang="en-US" sz="2800" b="1" dirty="0"/>
              <a:t>Figure 1: </a:t>
            </a:r>
            <a:r>
              <a:rPr lang="en-US" sz="2800" dirty="0"/>
              <a:t>This figure shows some cool aspect of our project</a:t>
            </a:r>
          </a:p>
          <a:p>
            <a:endParaRPr lang="en-US" sz="5400" dirty="0"/>
          </a:p>
        </p:txBody>
      </p:sp>
      <p:sp>
        <p:nvSpPr>
          <p:cNvPr id="10" name="TextBox 9">
            <a:extLst>
              <a:ext uri="{FF2B5EF4-FFF2-40B4-BE49-F238E27FC236}">
                <a16:creationId xmlns:a16="http://schemas.microsoft.com/office/drawing/2014/main" id="{920F5818-FFD0-4FB4-B569-6EF695A29D56}"/>
              </a:ext>
            </a:extLst>
          </p:cNvPr>
          <p:cNvSpPr txBox="1"/>
          <p:nvPr/>
        </p:nvSpPr>
        <p:spPr>
          <a:xfrm>
            <a:off x="10972799" y="11407899"/>
            <a:ext cx="10592910" cy="6063198"/>
          </a:xfrm>
          <a:prstGeom prst="rect">
            <a:avLst/>
          </a:prstGeom>
          <a:noFill/>
        </p:spPr>
        <p:txBody>
          <a:bodyPr wrap="square" rtlCol="0">
            <a:spAutoFit/>
          </a:bodyPr>
          <a:lstStyle/>
          <a:p>
            <a:r>
              <a:rPr lang="en-US" sz="3400" b="1" dirty="0"/>
              <a:t>Approach: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 and strictly adheres to ethical research practices with respect to social engineering.  </a:t>
            </a:r>
          </a:p>
          <a:p>
            <a:endParaRPr lang="en-US" sz="5400" dirty="0"/>
          </a:p>
        </p:txBody>
      </p:sp>
      <p:sp>
        <p:nvSpPr>
          <p:cNvPr id="11" name="TextBox 10">
            <a:extLst>
              <a:ext uri="{FF2B5EF4-FFF2-40B4-BE49-F238E27FC236}">
                <a16:creationId xmlns:a16="http://schemas.microsoft.com/office/drawing/2014/main" id="{9D9F32D0-C11F-46F1-80C5-380BAA3AC908}"/>
              </a:ext>
            </a:extLst>
          </p:cNvPr>
          <p:cNvSpPr txBox="1"/>
          <p:nvPr/>
        </p:nvSpPr>
        <p:spPr>
          <a:xfrm>
            <a:off x="4762500" y="19102372"/>
            <a:ext cx="3581401"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Tech</a:t>
            </a:r>
          </a:p>
          <a:p>
            <a:pPr marL="457200" indent="-457200">
              <a:buFont typeface="Arial" panose="020B0604020202020204" pitchFamily="34" charset="0"/>
              <a:buChar char="•"/>
            </a:pPr>
            <a:r>
              <a:rPr lang="en-US" sz="3000" dirty="0"/>
              <a:t>More tech </a:t>
            </a:r>
          </a:p>
          <a:p>
            <a:pPr marL="457200" indent="-457200">
              <a:buFont typeface="Arial" panose="020B0604020202020204" pitchFamily="34" charset="0"/>
              <a:buChar char="•"/>
            </a:pPr>
            <a:r>
              <a:rPr lang="en-US" sz="3000" dirty="0"/>
              <a:t>More </a:t>
            </a:r>
            <a:r>
              <a:rPr lang="en-US" sz="3000" dirty="0" err="1"/>
              <a:t>more</a:t>
            </a:r>
            <a:r>
              <a:rPr lang="en-US" sz="3000" dirty="0"/>
              <a:t> tech</a:t>
            </a:r>
          </a:p>
          <a:p>
            <a:pPr marL="457200" indent="-457200">
              <a:buFont typeface="Arial" panose="020B0604020202020204" pitchFamily="34" charset="0"/>
              <a:buChar char="•"/>
            </a:pPr>
            <a:r>
              <a:rPr lang="en-US" sz="3000" dirty="0"/>
              <a:t>Some more stuff</a:t>
            </a:r>
          </a:p>
          <a:p>
            <a:endParaRPr lang="en-US" sz="5400" dirty="0"/>
          </a:p>
        </p:txBody>
      </p:sp>
      <p:pic>
        <p:nvPicPr>
          <p:cNvPr id="12" name="Picture 2" descr="Image result for google graph">
            <a:extLst>
              <a:ext uri="{FF2B5EF4-FFF2-40B4-BE49-F238E27FC236}">
                <a16:creationId xmlns:a16="http://schemas.microsoft.com/office/drawing/2014/main" id="{FAE489FA-735E-4A45-AE0A-B79BB4A82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499" y="18327054"/>
            <a:ext cx="10592910" cy="59585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D6E2D7-FC31-4948-911C-1F51B9031F47}"/>
              </a:ext>
            </a:extLst>
          </p:cNvPr>
          <p:cNvSpPr txBox="1"/>
          <p:nvPr/>
        </p:nvSpPr>
        <p:spPr>
          <a:xfrm>
            <a:off x="10972799" y="24328323"/>
            <a:ext cx="9791700" cy="1354217"/>
          </a:xfrm>
          <a:prstGeom prst="rect">
            <a:avLst/>
          </a:prstGeom>
          <a:noFill/>
        </p:spPr>
        <p:txBody>
          <a:bodyPr wrap="square" rtlCol="0">
            <a:spAutoFit/>
          </a:bodyPr>
          <a:lstStyle/>
          <a:p>
            <a:r>
              <a:rPr lang="en-US" sz="2800" b="1" dirty="0"/>
              <a:t>Figure 1: </a:t>
            </a:r>
            <a:r>
              <a:rPr lang="en-US" sz="2800" dirty="0"/>
              <a:t>This figure shows some cool aspect of our project</a:t>
            </a:r>
          </a:p>
          <a:p>
            <a:endParaRPr lang="en-US" sz="5400" dirty="0"/>
          </a:p>
        </p:txBody>
      </p:sp>
      <p:sp>
        <p:nvSpPr>
          <p:cNvPr id="14" name="TextBox 13">
            <a:extLst>
              <a:ext uri="{FF2B5EF4-FFF2-40B4-BE49-F238E27FC236}">
                <a16:creationId xmlns:a16="http://schemas.microsoft.com/office/drawing/2014/main" id="{550F7BE6-12C4-4E71-BDC3-26A9F01B47F3}"/>
              </a:ext>
            </a:extLst>
          </p:cNvPr>
          <p:cNvSpPr txBox="1"/>
          <p:nvPr/>
        </p:nvSpPr>
        <p:spPr>
          <a:xfrm>
            <a:off x="1181099" y="27569618"/>
            <a:ext cx="9791700" cy="2215991"/>
          </a:xfrm>
          <a:prstGeom prst="rect">
            <a:avLst/>
          </a:prstGeom>
          <a:noFill/>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a:p>
            <a:endParaRPr lang="en-US" sz="5400" dirty="0"/>
          </a:p>
        </p:txBody>
      </p:sp>
      <p:sp>
        <p:nvSpPr>
          <p:cNvPr id="15" name="TextBox 14">
            <a:extLst>
              <a:ext uri="{FF2B5EF4-FFF2-40B4-BE49-F238E27FC236}">
                <a16:creationId xmlns:a16="http://schemas.microsoft.com/office/drawing/2014/main" id="{B8CAE101-9D50-4362-8616-6C4676571068}"/>
              </a:ext>
            </a:extLst>
          </p:cNvPr>
          <p:cNvSpPr txBox="1"/>
          <p:nvPr/>
        </p:nvSpPr>
        <p:spPr>
          <a:xfrm>
            <a:off x="1181099" y="21899087"/>
            <a:ext cx="9791700" cy="6063198"/>
          </a:xfrm>
          <a:prstGeom prst="rect">
            <a:avLst/>
          </a:prstGeom>
          <a:noFill/>
        </p:spPr>
        <p:txBody>
          <a:bodyPr wrap="square" rtlCol="0">
            <a:spAutoFit/>
          </a:bodyPr>
          <a:lstStyle/>
          <a:p>
            <a:r>
              <a:rPr lang="en-US" sz="3400" b="1" dirty="0"/>
              <a:t>Conclusion: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amounts of upvotes (a large karma score) are viewed with greater frequency and in higher regard respectively. Our team endeavors to build a heuristic system to grade the degree to which a new reddit post will be popular within its respective subreddit. The team intends to quantify what makes a reddit post successful</a:t>
            </a:r>
          </a:p>
          <a:p>
            <a:endParaRPr lang="en-US" sz="5400" dirty="0"/>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3946" y="26140868"/>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1182905" y="25641195"/>
            <a:ext cx="7711041" cy="3385542"/>
          </a:xfrm>
          <a:prstGeom prst="rect">
            <a:avLst/>
          </a:prstGeom>
          <a:noFill/>
        </p:spPr>
        <p:txBody>
          <a:bodyPr wrap="square" rtlCol="0">
            <a:spAutoFit/>
          </a:bodyPr>
          <a:lstStyle/>
          <a:p>
            <a:r>
              <a:rPr lang="en-US" sz="3400" b="1" dirty="0"/>
              <a:t>Future Work: </a:t>
            </a:r>
            <a:r>
              <a:rPr lang="en-US" sz="3000" dirty="0"/>
              <a:t>Where do we go now. Where do we go now where do we go now where do we go now where do we go now</a:t>
            </a:r>
          </a:p>
          <a:p>
            <a:endParaRPr lang="en-US" sz="3000" dirty="0"/>
          </a:p>
          <a:p>
            <a:r>
              <a:rPr lang="en-US" sz="3000" dirty="0"/>
              <a:t>Visit our Repo at https://github.com/csc4790-fall2019/sp-hagan-solomon-josh-nelson/wiki or Scan the QR Code</a:t>
            </a:r>
          </a:p>
        </p:txBody>
      </p:sp>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630</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30</cp:revision>
  <dcterms:created xsi:type="dcterms:W3CDTF">2018-12-03T18:19:53Z</dcterms:created>
  <dcterms:modified xsi:type="dcterms:W3CDTF">2019-11-24T21:08:54Z</dcterms:modified>
</cp:coreProperties>
</file>