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5" d="100"/>
          <a:sy n="15" d="100"/>
        </p:scale>
        <p:origin x="21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788749"/>
            <a:ext cx="18653760" cy="10187093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5368695"/>
            <a:ext cx="16459200" cy="706458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3F36-4BF4-4C84-AAF6-3BB53BA2920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7489-3842-4BF0-A757-1E4C68A0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3F36-4BF4-4C84-AAF6-3BB53BA2920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7489-3842-4BF0-A757-1E4C68A0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9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557867"/>
            <a:ext cx="4732020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557867"/>
            <a:ext cx="13921740" cy="247971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3F36-4BF4-4C84-AAF6-3BB53BA2920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7489-3842-4BF0-A757-1E4C68A0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3F36-4BF4-4C84-AAF6-3BB53BA2920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7489-3842-4BF0-A757-1E4C68A0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2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7294888"/>
            <a:ext cx="18928080" cy="1217167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9581715"/>
            <a:ext cx="18928080" cy="64007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3F36-4BF4-4C84-AAF6-3BB53BA2920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7489-3842-4BF0-A757-1E4C68A0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4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7789333"/>
            <a:ext cx="9326880" cy="185657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7789333"/>
            <a:ext cx="9326880" cy="185657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3F36-4BF4-4C84-AAF6-3BB53BA2920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7489-3842-4BF0-A757-1E4C68A0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7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557873"/>
            <a:ext cx="1892808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7172962"/>
            <a:ext cx="9284016" cy="351535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0688320"/>
            <a:ext cx="9284016" cy="157209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7172962"/>
            <a:ext cx="9329738" cy="351535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0688320"/>
            <a:ext cx="9329738" cy="157209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3F36-4BF4-4C84-AAF6-3BB53BA2920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7489-3842-4BF0-A757-1E4C68A0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0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3F36-4BF4-4C84-AAF6-3BB53BA2920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7489-3842-4BF0-A757-1E4C68A0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0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3F36-4BF4-4C84-AAF6-3BB53BA2920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7489-3842-4BF0-A757-1E4C68A0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0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950720"/>
            <a:ext cx="7078027" cy="682752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213020"/>
            <a:ext cx="11109960" cy="20794133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8778240"/>
            <a:ext cx="7078027" cy="16262775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3F36-4BF4-4C84-AAF6-3BB53BA2920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7489-3842-4BF0-A757-1E4C68A0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5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950720"/>
            <a:ext cx="7078027" cy="682752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213020"/>
            <a:ext cx="11109960" cy="20794133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8778240"/>
            <a:ext cx="7078027" cy="16262775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3F36-4BF4-4C84-AAF6-3BB53BA2920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7489-3842-4BF0-A757-1E4C68A0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557873"/>
            <a:ext cx="1892808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7789333"/>
            <a:ext cx="1892808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7120433"/>
            <a:ext cx="493776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E3F36-4BF4-4C84-AAF6-3BB53BA2920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7120433"/>
            <a:ext cx="740664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7120433"/>
            <a:ext cx="493776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F7489-3842-4BF0-A757-1E4C68A0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4198A52-4C8D-43DD-82D7-7EB02318A2B1}"/>
              </a:ext>
            </a:extLst>
          </p:cNvPr>
          <p:cNvSpPr txBox="1"/>
          <p:nvPr/>
        </p:nvSpPr>
        <p:spPr>
          <a:xfrm>
            <a:off x="2670470" y="5853026"/>
            <a:ext cx="165771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Poster Template</a:t>
            </a:r>
          </a:p>
          <a:p>
            <a:pPr algn="ctr"/>
            <a:r>
              <a:rPr lang="en-US" sz="5400" b="1" dirty="0"/>
              <a:t>24 by 32 inches</a:t>
            </a:r>
          </a:p>
          <a:p>
            <a:pPr algn="ctr"/>
            <a:r>
              <a:rPr lang="en-US" sz="5400" b="1" dirty="0"/>
              <a:t>Be aware of print margins</a:t>
            </a:r>
          </a:p>
          <a:p>
            <a:pPr algn="ctr"/>
            <a:r>
              <a:rPr lang="en-US" sz="5400" b="1" dirty="0"/>
              <a:t>See Poster Guidelines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5446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Obermyer</dc:creator>
  <cp:lastModifiedBy>Kristin Obermyer</cp:lastModifiedBy>
  <cp:revision>26</cp:revision>
  <dcterms:created xsi:type="dcterms:W3CDTF">2018-12-03T18:19:53Z</dcterms:created>
  <dcterms:modified xsi:type="dcterms:W3CDTF">2019-11-04T18:20:07Z</dcterms:modified>
</cp:coreProperties>
</file>