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FF"/>
    <a:srgbClr val="FF43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423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11/26/2019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2141454"/>
            <a:ext cx="16897350" cy="1384995"/>
          </a:xfrm>
          <a:prstGeom prst="rect">
            <a:avLst/>
          </a:prstGeom>
          <a:noFill/>
        </p:spPr>
        <p:txBody>
          <a:bodyPr wrap="square" rtlCol="0">
            <a:spAutoFit/>
          </a:bodyPr>
          <a:lstStyle/>
          <a:p>
            <a:pPr algn="ct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401753"/>
          </a:xfrm>
          <a:prstGeom prst="rect">
            <a:avLst/>
          </a:prstGeom>
          <a:noFill/>
          <a:ln w="76200">
            <a:solidFill>
              <a:schemeClr val="tx1"/>
            </a:solidFill>
          </a:ln>
        </p:spPr>
        <p:txBody>
          <a:bodyPr wrap="square" rtlCol="0">
            <a:spAutoFit/>
          </a:bodyPr>
          <a:lstStyle/>
          <a:p>
            <a:r>
              <a:rPr lang="en-US" sz="3600" b="1" dirty="0"/>
              <a:t>Abstract: </a:t>
            </a:r>
            <a:r>
              <a:rPr lang="en-US" sz="3400" dirty="0"/>
              <a:t>A large part of Reddit's success as a "social news aggregation, web content rating, and discussion website" should be accredited to the implementation of karma as a powerful reward system that users can use to control what content is seen. Posts and inevitably users that gain a large number of upvotes (a high karma score) are viewed with greater frequency and in higher regard respectively. Our team sought to build a machine learning system that attempts to classify whether a new Reddit post will be popular in a respective subreddit. With this, users can get a feel as to whether or not they should make their posts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225719" y="18373095"/>
            <a:ext cx="4285140" cy="2677656"/>
          </a:xfrm>
          <a:prstGeom prst="rect">
            <a:avLst/>
          </a:prstGeom>
          <a:noFill/>
        </p:spPr>
        <p:txBody>
          <a:bodyPr wrap="square" rtlCol="0">
            <a:spAutoFit/>
          </a:bodyPr>
          <a:lstStyle/>
          <a:p>
            <a:r>
              <a:rPr lang="en-US" sz="3500" b="1" dirty="0"/>
              <a:t>Technologies:</a:t>
            </a:r>
            <a:endParaRPr lang="en-US" sz="3500" dirty="0"/>
          </a:p>
          <a:p>
            <a:pPr marL="457200" indent="-457200">
              <a:buFont typeface="Arial" panose="020B0604020202020204" pitchFamily="34" charset="0"/>
              <a:buChar char="•"/>
            </a:pPr>
            <a:r>
              <a:rPr lang="en-US" sz="3300" dirty="0"/>
              <a:t>Python</a:t>
            </a:r>
          </a:p>
          <a:p>
            <a:pPr marL="457200" indent="-457200">
              <a:buFont typeface="Arial" panose="020B0604020202020204" pitchFamily="34" charset="0"/>
              <a:buChar char="•"/>
            </a:pPr>
            <a:r>
              <a:rPr lang="en-US" sz="3300" dirty="0"/>
              <a:t>Bootstrap/HTML/CSS</a:t>
            </a:r>
          </a:p>
          <a:p>
            <a:pPr marL="457200" indent="-457200">
              <a:buFont typeface="Arial" panose="020B0604020202020204" pitchFamily="34" charset="0"/>
              <a:buChar char="•"/>
            </a:pPr>
            <a:r>
              <a:rPr lang="en-US" sz="3300" dirty="0"/>
              <a:t>Flask</a:t>
            </a:r>
            <a:endParaRPr lang="en-US" sz="5400" dirty="0"/>
          </a:p>
          <a:p>
            <a:pPr marL="457200" indent="-457200">
              <a:buFont typeface="Arial" panose="020B0604020202020204" pitchFamily="34" charset="0"/>
              <a:buChar char="•"/>
            </a:pPr>
            <a:r>
              <a:rPr lang="en-US" sz="3300" dirty="0"/>
              <a:t>ML/</a:t>
            </a:r>
            <a:r>
              <a:rPr lang="en-US" sz="3300" dirty="0" err="1"/>
              <a:t>Scikit</a:t>
            </a:r>
            <a:r>
              <a:rPr lang="en-US" sz="3300" dirty="0"/>
              <a:t>-learn</a:t>
            </a:r>
          </a:p>
        </p:txBody>
      </p:sp>
      <p:sp>
        <p:nvSpPr>
          <p:cNvPr id="9" name="TextBox 8">
            <a:extLst>
              <a:ext uri="{FF2B5EF4-FFF2-40B4-BE49-F238E27FC236}">
                <a16:creationId xmlns:a16="http://schemas.microsoft.com/office/drawing/2014/main" id="{D3915AD3-D515-41E3-B0CD-CC93A4E91C6D}"/>
              </a:ext>
            </a:extLst>
          </p:cNvPr>
          <p:cNvSpPr txBox="1"/>
          <p:nvPr/>
        </p:nvSpPr>
        <p:spPr>
          <a:xfrm>
            <a:off x="3658897" y="17296896"/>
            <a:ext cx="4012450" cy="523220"/>
          </a:xfrm>
          <a:prstGeom prst="rect">
            <a:avLst/>
          </a:prstGeom>
          <a:noFill/>
        </p:spPr>
        <p:txBody>
          <a:bodyPr wrap="square" rtlCol="0">
            <a:spAutoFit/>
          </a:bodyPr>
          <a:lstStyle/>
          <a:p>
            <a:pPr algn="ctr"/>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939814"/>
          </a:xfrm>
          <a:prstGeom prst="rect">
            <a:avLst/>
          </a:prstGeom>
          <a:noFill/>
          <a:ln w="76200">
            <a:solidFill>
              <a:schemeClr val="tx1"/>
            </a:solidFill>
          </a:ln>
        </p:spPr>
        <p:txBody>
          <a:bodyPr wrap="square" rtlCol="0">
            <a:spAutoFit/>
          </a:bodyPr>
          <a:lstStyle/>
          <a:p>
            <a:r>
              <a:rPr lang="en-US" sz="3600" b="1" dirty="0"/>
              <a:t>Approach: </a:t>
            </a:r>
            <a:r>
              <a:rPr lang="en-US" sz="3400" dirty="0"/>
              <a:t>Using a combination of naïve Bayes and logistic regression models, in combination with lots of data, our algorithm analyzes the highest and lowest rated posts over the last two years of Reddit post history. The algorithm then runs the user’s input through our models and predicts whether or not it is likely to be successful on a subreddit. “Success” is determined by a karma threshold defined by us per subreddit.</a:t>
            </a:r>
          </a:p>
        </p:txBody>
      </p:sp>
      <p:sp>
        <p:nvSpPr>
          <p:cNvPr id="11" name="TextBox 10">
            <a:extLst>
              <a:ext uri="{FF2B5EF4-FFF2-40B4-BE49-F238E27FC236}">
                <a16:creationId xmlns:a16="http://schemas.microsoft.com/office/drawing/2014/main" id="{9D9F32D0-C11F-46F1-80C5-380BAA3AC908}"/>
              </a:ext>
            </a:extLst>
          </p:cNvPr>
          <p:cNvSpPr txBox="1"/>
          <p:nvPr/>
        </p:nvSpPr>
        <p:spPr>
          <a:xfrm>
            <a:off x="6164244" y="18397809"/>
            <a:ext cx="4495247" cy="3477875"/>
          </a:xfrm>
          <a:prstGeom prst="rect">
            <a:avLst/>
          </a:prstGeom>
          <a:noFill/>
        </p:spPr>
        <p:txBody>
          <a:bodyPr wrap="square" rtlCol="0">
            <a:spAutoFit/>
          </a:bodyPr>
          <a:lstStyle/>
          <a:p>
            <a:r>
              <a:rPr lang="en-US" sz="3500" b="1" dirty="0"/>
              <a:t>Features:</a:t>
            </a:r>
          </a:p>
          <a:p>
            <a:pPr marL="457200" indent="-457200">
              <a:buFont typeface="Arial" panose="020B0604020202020204" pitchFamily="34" charset="0"/>
              <a:buChar char="•"/>
            </a:pPr>
            <a:r>
              <a:rPr lang="en-US" sz="3300" dirty="0"/>
              <a:t>Title analysis</a:t>
            </a:r>
          </a:p>
          <a:p>
            <a:pPr marL="457200" indent="-457200">
              <a:buFont typeface="Arial" panose="020B0604020202020204" pitchFamily="34" charset="0"/>
              <a:buChar char="•"/>
            </a:pPr>
            <a:r>
              <a:rPr lang="en-US" sz="3300" dirty="0"/>
              <a:t>Access to complete Reddit archive</a:t>
            </a:r>
          </a:p>
          <a:p>
            <a:pPr marL="457200" indent="-457200">
              <a:buFont typeface="Arial" panose="020B0604020202020204" pitchFamily="34" charset="0"/>
              <a:buChar char="•"/>
            </a:pPr>
            <a:r>
              <a:rPr lang="en-US" sz="3300" dirty="0"/>
              <a:t>Fast results</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28562" y="24604111"/>
            <a:ext cx="5681376" cy="523220"/>
          </a:xfrm>
          <a:prstGeom prst="rect">
            <a:avLst/>
          </a:prstGeom>
          <a:noFill/>
        </p:spPr>
        <p:txBody>
          <a:bodyPr wrap="square" rtlCol="0">
            <a:spAutoFit/>
          </a:bodyPr>
          <a:lstStyle/>
          <a:p>
            <a:pPr algn="ctr"/>
            <a:r>
              <a:rPr lang="en-US" sz="2800" b="1" dirty="0"/>
              <a:t>Figure 3: </a:t>
            </a:r>
            <a:r>
              <a:rPr lang="en-US" sz="2800" dirty="0"/>
              <a:t>r/</a:t>
            </a:r>
            <a:r>
              <a:rPr lang="en-US" sz="2800" dirty="0" err="1"/>
              <a:t>AskReddit</a:t>
            </a:r>
            <a:r>
              <a:rPr lang="en-US" sz="2800" dirty="0"/>
              <a:t> Post Accuracy</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following people/groups for their help: Dr. Benjamin Mitchell, Jason </a:t>
            </a:r>
            <a:r>
              <a:rPr lang="en-US" sz="2800" dirty="0" err="1"/>
              <a:t>Dobies</a:t>
            </a:r>
            <a:r>
              <a:rPr lang="en-US" sz="2800" dirty="0"/>
              <a:t>, the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770107"/>
            <a:ext cx="9791700" cy="5324535"/>
          </a:xfrm>
          <a:prstGeom prst="rect">
            <a:avLst/>
          </a:prstGeom>
          <a:noFill/>
          <a:ln w="76200">
            <a:solidFill>
              <a:schemeClr val="tx1"/>
            </a:solidFill>
          </a:ln>
        </p:spPr>
        <p:txBody>
          <a:bodyPr wrap="square" rtlCol="0">
            <a:spAutoFit/>
          </a:bodyPr>
          <a:lstStyle/>
          <a:p>
            <a:r>
              <a:rPr lang="en-US" sz="3600" b="1" dirty="0"/>
              <a:t>Conclusion/Findings: </a:t>
            </a:r>
            <a:r>
              <a:rPr lang="en-US" sz="3400" dirty="0"/>
              <a:t>Through this assignment, our team had the opportunity to delve into a realistic development setting. We faced many real-world challenges such as learning new technologies, connecting technologies, and falling into technical debt. While we were able to learn a lot of the impressive hands-on capabilities of machine learning,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490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23987"/>
          </a:xfrm>
          <a:prstGeom prst="rect">
            <a:avLst/>
          </a:prstGeom>
          <a:noFill/>
          <a:ln w="76200">
            <a:solidFill>
              <a:schemeClr val="tx1"/>
            </a:solidFill>
          </a:ln>
        </p:spPr>
        <p:txBody>
          <a:bodyPr wrap="square" rtlCol="0">
            <a:spAutoFit/>
          </a:bodyPr>
          <a:lstStyle/>
          <a:p>
            <a:r>
              <a:rPr lang="en-US" sz="3600" b="1" dirty="0"/>
              <a:t>Future Work: </a:t>
            </a:r>
            <a:r>
              <a:rPr lang="en-US" sz="3400" dirty="0"/>
              <a:t>We would like to expand our machine learning algorithms to include images from visual subreddits such as r/Pics.</a:t>
            </a:r>
          </a:p>
          <a:p>
            <a:endParaRPr lang="en-US" sz="3400" dirty="0"/>
          </a:p>
          <a:p>
            <a:r>
              <a:rPr lang="en-US" sz="3400" dirty="0"/>
              <a:t>Visit our repo by scanning the QR code -&gt;</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778927" y="12091993"/>
            <a:ext cx="3316863" cy="523220"/>
          </a:xfrm>
          <a:prstGeom prst="rect">
            <a:avLst/>
          </a:prstGeom>
          <a:noFill/>
        </p:spPr>
        <p:txBody>
          <a:bodyPr wrap="square" rtlCol="0">
            <a:spAutoFit/>
          </a:bodyPr>
          <a:lstStyle/>
          <a:p>
            <a:pPr algn="ctr"/>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816370"/>
            <a:ext cx="8030696" cy="8173591"/>
          </a:xfrm>
          <a:prstGeom prst="rect">
            <a:avLst/>
          </a:prstGeom>
          <a:ln w="76200">
            <a:solidFill>
              <a:schemeClr val="tx1"/>
            </a:solidFill>
          </a:ln>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pic>
        <p:nvPicPr>
          <p:cNvPr id="3" name="Picture 2">
            <a:extLst>
              <a:ext uri="{FF2B5EF4-FFF2-40B4-BE49-F238E27FC236}">
                <a16:creationId xmlns:a16="http://schemas.microsoft.com/office/drawing/2014/main" id="{7CFD14A2-593B-489A-9359-513A07423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0500" y="-280603"/>
            <a:ext cx="2518455" cy="2893101"/>
          </a:xfrm>
          <a:prstGeom prst="rect">
            <a:avLst/>
          </a:prstGeom>
        </p:spPr>
      </p:pic>
      <p:sp>
        <p:nvSpPr>
          <p:cNvPr id="17" name="TextBox 16">
            <a:extLst>
              <a:ext uri="{FF2B5EF4-FFF2-40B4-BE49-F238E27FC236}">
                <a16:creationId xmlns:a16="http://schemas.microsoft.com/office/drawing/2014/main" id="{BBE0096B-A21C-4DB3-A1EA-CDBAB3791CF9}"/>
              </a:ext>
            </a:extLst>
          </p:cNvPr>
          <p:cNvSpPr txBox="1"/>
          <p:nvPr/>
        </p:nvSpPr>
        <p:spPr>
          <a:xfrm>
            <a:off x="8905876" y="567001"/>
            <a:ext cx="3059535" cy="1569660"/>
          </a:xfrm>
          <a:prstGeom prst="rect">
            <a:avLst/>
          </a:prstGeom>
          <a:noFill/>
        </p:spPr>
        <p:txBody>
          <a:bodyPr wrap="square" rtlCol="0">
            <a:spAutoFit/>
          </a:bodyPr>
          <a:lstStyle/>
          <a:p>
            <a:pPr algn="ctr"/>
            <a:r>
              <a:rPr lang="en-US" sz="9600" b="1" dirty="0">
                <a:solidFill>
                  <a:srgbClr val="FF4301"/>
                </a:solidFill>
                <a:latin typeface="Castellar" panose="020A0402060406010301" pitchFamily="18" charset="0"/>
              </a:rPr>
              <a:t>K</a:t>
            </a:r>
            <a:r>
              <a:rPr lang="en-US" sz="9600" b="1" dirty="0">
                <a:solidFill>
                  <a:srgbClr val="9494FF"/>
                </a:solidFill>
                <a:latin typeface="Castellar" panose="020A0402060406010301" pitchFamily="18" charset="0"/>
              </a:rPr>
              <a:t>W</a:t>
            </a:r>
          </a:p>
        </p:txBody>
      </p:sp>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TotalTime>
  <Words>403</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Castellar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Josh</cp:lastModifiedBy>
  <cp:revision>54</cp:revision>
  <dcterms:created xsi:type="dcterms:W3CDTF">2018-12-03T18:19:53Z</dcterms:created>
  <dcterms:modified xsi:type="dcterms:W3CDTF">2019-11-27T02:44:00Z</dcterms:modified>
</cp:coreProperties>
</file>