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2893100"/>
          </a:xfrm>
          <a:prstGeom prst="rect">
            <a:avLst/>
          </a:prstGeom>
          <a:noFill/>
        </p:spPr>
        <p:txBody>
          <a:bodyPr wrap="square" rtlCol="0">
            <a:spAutoFit/>
          </a:bodyPr>
          <a:lstStyle/>
          <a:p>
            <a:r>
              <a:rPr lang="en-US" sz="8000" b="1" dirty="0"/>
              <a:t>                            </a:t>
            </a:r>
            <a:r>
              <a:rPr lang="en-US" sz="8800" b="1" dirty="0"/>
              <a:t>KW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58897" y="17558505"/>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170599" y="12413485"/>
            <a:ext cx="10592910" cy="4678204"/>
          </a:xfrm>
          <a:prstGeom prst="rect">
            <a:avLst/>
          </a:prstGeom>
          <a:noFill/>
          <a:ln w="76200">
            <a:solidFill>
              <a:schemeClr val="tx1"/>
            </a:solidFill>
          </a:ln>
        </p:spPr>
        <p:txBody>
          <a:bodyPr wrap="square" rtlCol="0">
            <a:spAutoFit/>
          </a:bodyPr>
          <a:lstStyle/>
          <a:p>
            <a:r>
              <a:rPr lang="en-US" sz="3400" b="1" dirty="0"/>
              <a:t>Approach: </a:t>
            </a:r>
            <a:r>
              <a:rPr lang="en-US" sz="3000" dirty="0"/>
              <a:t>We used a variety of algorithms such as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5400" dirty="0"/>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pic>
        <p:nvPicPr>
          <p:cNvPr id="12" name="Picture 2" descr="Image result for google graph">
            <a:extLst>
              <a:ext uri="{FF2B5EF4-FFF2-40B4-BE49-F238E27FC236}">
                <a16:creationId xmlns:a16="http://schemas.microsoft.com/office/drawing/2014/main" id="{FAE489FA-735E-4A45-AE0A-B79BB4A82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9" y="18100540"/>
            <a:ext cx="10592910" cy="59585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D6E2D7-FC31-4948-911C-1F51B9031F47}"/>
              </a:ext>
            </a:extLst>
          </p:cNvPr>
          <p:cNvSpPr txBox="1"/>
          <p:nvPr/>
        </p:nvSpPr>
        <p:spPr>
          <a:xfrm>
            <a:off x="13432535" y="24323933"/>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5139869"/>
          </a:xfrm>
          <a:prstGeom prst="rect">
            <a:avLst/>
          </a:prstGeom>
          <a:noFill/>
          <a:ln w="76200">
            <a:solidFill>
              <a:schemeClr val="tx1"/>
            </a:solidFill>
          </a:ln>
        </p:spPr>
        <p:txBody>
          <a:bodyPr wrap="square" rtlCol="0">
            <a:spAutoFit/>
          </a:bodyPr>
          <a:lstStyle/>
          <a:p>
            <a:r>
              <a:rPr lang="en-US" sz="3400" b="1" dirty="0"/>
              <a:t>Conclusion: </a:t>
            </a:r>
            <a:r>
              <a:rPr lang="en-US" sz="3000" dirty="0"/>
              <a:t>We found that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5400" dirty="0"/>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3058" y="25452221"/>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to include visual subreddits like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331084" y="11687376"/>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53905" y="3557621"/>
            <a:ext cx="8030696" cy="8173591"/>
          </a:xfrm>
          <a:prstGeom prst="rect">
            <a:avLst/>
          </a:prstGeom>
          <a:ln w="76200">
            <a:solidFill>
              <a:schemeClr val="tx1"/>
            </a:solidFill>
          </a:ln>
        </p:spPr>
      </p:pic>
      <p:pic>
        <p:nvPicPr>
          <p:cNvPr id="28" name="Picture 27">
            <a:extLst>
              <a:ext uri="{FF2B5EF4-FFF2-40B4-BE49-F238E27FC236}">
                <a16:creationId xmlns:a16="http://schemas.microsoft.com/office/drawing/2014/main" id="{9803BBBE-2C09-4C77-BDE8-A4C259DAC6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799" y="124258"/>
            <a:ext cx="2333625" cy="1952625"/>
          </a:xfrm>
          <a:prstGeom prst="rect">
            <a:avLst/>
          </a:prstGeom>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270</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37</cp:revision>
  <dcterms:created xsi:type="dcterms:W3CDTF">2018-12-03T18:19:53Z</dcterms:created>
  <dcterms:modified xsi:type="dcterms:W3CDTF">2019-11-25T21:01:18Z</dcterms:modified>
</cp:coreProperties>
</file>