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7" d="100"/>
          <a:sy n="37" d="100"/>
        </p:scale>
        <p:origin x="1320" y="-7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354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66088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088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4943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6110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670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502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4100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86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94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7396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11/25/2019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561287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647280"/>
            <a:ext cx="16897350" cy="5078313"/>
          </a:xfrm>
          <a:prstGeom prst="rect">
            <a:avLst/>
          </a:prstGeom>
          <a:noFill/>
        </p:spPr>
        <p:txBody>
          <a:bodyPr wrap="square" rtlCol="0">
            <a:spAutoFit/>
          </a:bodyPr>
          <a:lstStyle/>
          <a:p>
            <a:pPr algn="ctr"/>
            <a:r>
              <a:rPr lang="en-US" sz="5400" b="1" dirty="0"/>
              <a:t>KW: Approaching Text Based Subreddits Through Machine Learning</a:t>
            </a:r>
          </a:p>
          <a:p>
            <a:pPr algn="ctr"/>
            <a:r>
              <a:rPr lang="en-US" sz="5400" dirty="0"/>
              <a:t>Hagan Brewer, Joshua Brucker, Solomon King, Nelson Vargas</a:t>
            </a:r>
          </a:p>
          <a:p>
            <a:endParaRPr lang="en-US" sz="5400" dirty="0"/>
          </a:p>
          <a:p>
            <a:pPr algn="ctr"/>
            <a:endParaRPr lang="en-US" sz="5400" b="1" dirty="0"/>
          </a:p>
          <a:p>
            <a:endParaRPr lang="en-US" sz="5400" dirty="0"/>
          </a:p>
        </p:txBody>
      </p:sp>
      <p:sp>
        <p:nvSpPr>
          <p:cNvPr id="4" name="TextBox 3">
            <a:extLst>
              <a:ext uri="{FF2B5EF4-FFF2-40B4-BE49-F238E27FC236}">
                <a16:creationId xmlns:a16="http://schemas.microsoft.com/office/drawing/2014/main" id="{4E173FF4-13D7-476D-A273-5DC43B5B78E1}"/>
              </a:ext>
            </a:extLst>
          </p:cNvPr>
          <p:cNvSpPr txBox="1"/>
          <p:nvPr/>
        </p:nvSpPr>
        <p:spPr>
          <a:xfrm>
            <a:off x="1181099" y="4114087"/>
            <a:ext cx="9791700" cy="7232749"/>
          </a:xfrm>
          <a:prstGeom prst="rect">
            <a:avLst/>
          </a:prstGeom>
          <a:noFill/>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 and strictly adheres to ethical research practices with respect to social engineering.  </a:t>
            </a:r>
          </a:p>
          <a:p>
            <a:endParaRPr lang="en-US" sz="5400" dirty="0"/>
          </a:p>
        </p:txBody>
      </p:sp>
      <p:sp>
        <p:nvSpPr>
          <p:cNvPr id="7" name="TextBox 6">
            <a:extLst>
              <a:ext uri="{FF2B5EF4-FFF2-40B4-BE49-F238E27FC236}">
                <a16:creationId xmlns:a16="http://schemas.microsoft.com/office/drawing/2014/main" id="{537E80D7-4E81-448D-B53D-865D4171020A}"/>
              </a:ext>
            </a:extLst>
          </p:cNvPr>
          <p:cNvSpPr txBox="1"/>
          <p:nvPr/>
        </p:nvSpPr>
        <p:spPr>
          <a:xfrm>
            <a:off x="1181099" y="18533053"/>
            <a:ext cx="4285140" cy="3754874"/>
          </a:xfrm>
          <a:prstGeom prst="rect">
            <a:avLst/>
          </a:prstGeom>
          <a:noFill/>
        </p:spPr>
        <p:txBody>
          <a:bodyPr wrap="square" rtlCol="0">
            <a:spAutoFit/>
          </a:bodyPr>
          <a:lstStyle/>
          <a:p>
            <a:r>
              <a:rPr lang="en-US" sz="3400" b="1" dirty="0"/>
              <a:t>Technologies:</a:t>
            </a:r>
          </a:p>
          <a:p>
            <a:pPr marL="457200" indent="-457200">
              <a:buFont typeface="Arial" panose="020B0604020202020204" pitchFamily="34" charset="0"/>
              <a:buChar char="•"/>
            </a:pPr>
            <a:r>
              <a:rPr lang="en-US" sz="3000" dirty="0"/>
              <a:t>Python</a:t>
            </a:r>
          </a:p>
          <a:p>
            <a:pPr marL="457200" indent="-457200">
              <a:buFont typeface="Arial" panose="020B0604020202020204" pitchFamily="34" charset="0"/>
              <a:buChar char="•"/>
            </a:pPr>
            <a:r>
              <a:rPr lang="en-US" sz="3000" dirty="0"/>
              <a:t>Bootstrap/HTML/CSS</a:t>
            </a:r>
          </a:p>
          <a:p>
            <a:pPr marL="457200" indent="-457200">
              <a:buFont typeface="Arial" panose="020B0604020202020204" pitchFamily="34" charset="0"/>
              <a:buChar char="•"/>
            </a:pPr>
            <a:r>
              <a:rPr lang="en-US" sz="3000" dirty="0"/>
              <a:t>Flask</a:t>
            </a:r>
          </a:p>
          <a:p>
            <a:pPr marL="457200" indent="-457200">
              <a:buFont typeface="Arial" panose="020B0604020202020204" pitchFamily="34" charset="0"/>
              <a:buChar char="•"/>
            </a:pPr>
            <a:r>
              <a:rPr lang="en-US" sz="3000" dirty="0"/>
              <a:t>Natural Language Processing</a:t>
            </a:r>
          </a:p>
          <a:p>
            <a:endParaRPr lang="en-US" sz="5400" dirty="0"/>
          </a:p>
        </p:txBody>
      </p:sp>
      <p:sp>
        <p:nvSpPr>
          <p:cNvPr id="9" name="TextBox 8">
            <a:extLst>
              <a:ext uri="{FF2B5EF4-FFF2-40B4-BE49-F238E27FC236}">
                <a16:creationId xmlns:a16="http://schemas.microsoft.com/office/drawing/2014/main" id="{D3915AD3-D515-41E3-B0CD-CC93A4E91C6D}"/>
              </a:ext>
            </a:extLst>
          </p:cNvPr>
          <p:cNvSpPr txBox="1"/>
          <p:nvPr/>
        </p:nvSpPr>
        <p:spPr>
          <a:xfrm>
            <a:off x="1181099" y="17748155"/>
            <a:ext cx="9791700" cy="1354217"/>
          </a:xfrm>
          <a:prstGeom prst="rect">
            <a:avLst/>
          </a:prstGeom>
          <a:noFill/>
        </p:spPr>
        <p:txBody>
          <a:bodyPr wrap="square" rtlCol="0">
            <a:spAutoFit/>
          </a:bodyPr>
          <a:lstStyle/>
          <a:p>
            <a:r>
              <a:rPr lang="en-US" sz="2800" b="1" dirty="0"/>
              <a:t>Figure 2: </a:t>
            </a:r>
            <a:r>
              <a:rPr lang="en-US" sz="2800" dirty="0"/>
              <a:t>Results Page</a:t>
            </a:r>
          </a:p>
          <a:p>
            <a:endParaRPr lang="en-US" sz="5400" dirty="0"/>
          </a:p>
        </p:txBody>
      </p:sp>
      <p:sp>
        <p:nvSpPr>
          <p:cNvPr id="10" name="TextBox 9">
            <a:extLst>
              <a:ext uri="{FF2B5EF4-FFF2-40B4-BE49-F238E27FC236}">
                <a16:creationId xmlns:a16="http://schemas.microsoft.com/office/drawing/2014/main" id="{920F5818-FFD0-4FB4-B569-6EF695A29D56}"/>
              </a:ext>
            </a:extLst>
          </p:cNvPr>
          <p:cNvSpPr txBox="1"/>
          <p:nvPr/>
        </p:nvSpPr>
        <p:spPr>
          <a:xfrm>
            <a:off x="10972799" y="11407899"/>
            <a:ext cx="10592910" cy="615553"/>
          </a:xfrm>
          <a:prstGeom prst="rect">
            <a:avLst/>
          </a:prstGeom>
          <a:noFill/>
        </p:spPr>
        <p:txBody>
          <a:bodyPr wrap="square" rtlCol="0">
            <a:spAutoFit/>
          </a:bodyPr>
          <a:lstStyle/>
          <a:p>
            <a:r>
              <a:rPr lang="en-US" sz="3400" b="1" dirty="0"/>
              <a:t>Approach: </a:t>
            </a:r>
            <a:r>
              <a:rPr lang="en-US" sz="3000" dirty="0"/>
              <a:t>We used a variety of algorithms such as </a:t>
            </a:r>
            <a:endParaRPr lang="en-US" sz="5400" dirty="0"/>
          </a:p>
        </p:txBody>
      </p:sp>
      <p:sp>
        <p:nvSpPr>
          <p:cNvPr id="11" name="TextBox 10">
            <a:extLst>
              <a:ext uri="{FF2B5EF4-FFF2-40B4-BE49-F238E27FC236}">
                <a16:creationId xmlns:a16="http://schemas.microsoft.com/office/drawing/2014/main" id="{9D9F32D0-C11F-46F1-80C5-380BAA3AC908}"/>
              </a:ext>
            </a:extLst>
          </p:cNvPr>
          <p:cNvSpPr txBox="1"/>
          <p:nvPr/>
        </p:nvSpPr>
        <p:spPr>
          <a:xfrm>
            <a:off x="5676345" y="18578498"/>
            <a:ext cx="4495247"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Title Analysis</a:t>
            </a:r>
          </a:p>
          <a:p>
            <a:pPr marL="457200" indent="-457200">
              <a:buFont typeface="Arial" panose="020B0604020202020204" pitchFamily="34" charset="0"/>
              <a:buChar char="•"/>
            </a:pPr>
            <a:r>
              <a:rPr lang="en-US" sz="3000" dirty="0"/>
              <a:t>Access to complete Reddit archive</a:t>
            </a:r>
          </a:p>
          <a:p>
            <a:pPr marL="457200" indent="-457200">
              <a:buFont typeface="Arial" panose="020B0604020202020204" pitchFamily="34" charset="0"/>
              <a:buChar char="•"/>
            </a:pPr>
            <a:r>
              <a:rPr lang="en-US" sz="3000" dirty="0"/>
              <a:t>Uses Real Time Data</a:t>
            </a:r>
          </a:p>
          <a:p>
            <a:endParaRPr lang="en-US" sz="5400" dirty="0"/>
          </a:p>
        </p:txBody>
      </p:sp>
      <p:pic>
        <p:nvPicPr>
          <p:cNvPr id="12" name="Picture 2" descr="Image result for google graph">
            <a:extLst>
              <a:ext uri="{FF2B5EF4-FFF2-40B4-BE49-F238E27FC236}">
                <a16:creationId xmlns:a16="http://schemas.microsoft.com/office/drawing/2014/main" id="{FAE489FA-735E-4A45-AE0A-B79BB4A82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9" y="18060480"/>
            <a:ext cx="10592910" cy="59585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D6E2D7-FC31-4948-911C-1F51B9031F47}"/>
              </a:ext>
            </a:extLst>
          </p:cNvPr>
          <p:cNvSpPr txBox="1"/>
          <p:nvPr/>
        </p:nvSpPr>
        <p:spPr>
          <a:xfrm>
            <a:off x="10972799" y="24328323"/>
            <a:ext cx="9791700" cy="1354217"/>
          </a:xfrm>
          <a:prstGeom prst="rect">
            <a:avLst/>
          </a:prstGeom>
          <a:noFill/>
        </p:spPr>
        <p:txBody>
          <a:bodyPr wrap="square" rtlCol="0">
            <a:spAutoFit/>
          </a:bodyPr>
          <a:lstStyle/>
          <a:p>
            <a:r>
              <a:rPr lang="en-US" sz="2800" b="1" dirty="0"/>
              <a:t>Figure 3: </a:t>
            </a:r>
            <a:r>
              <a:rPr lang="en-US" sz="2800" dirty="0"/>
              <a:t>Graph Representing Results</a:t>
            </a:r>
          </a:p>
          <a:p>
            <a:endParaRPr lang="en-US" sz="5400" dirty="0"/>
          </a:p>
        </p:txBody>
      </p:sp>
      <p:sp>
        <p:nvSpPr>
          <p:cNvPr id="14" name="TextBox 13">
            <a:extLst>
              <a:ext uri="{FF2B5EF4-FFF2-40B4-BE49-F238E27FC236}">
                <a16:creationId xmlns:a16="http://schemas.microsoft.com/office/drawing/2014/main" id="{550F7BE6-12C4-4E71-BDC3-26A9F01B47F3}"/>
              </a:ext>
            </a:extLst>
          </p:cNvPr>
          <p:cNvSpPr txBox="1"/>
          <p:nvPr/>
        </p:nvSpPr>
        <p:spPr>
          <a:xfrm>
            <a:off x="1181099" y="27569618"/>
            <a:ext cx="9791700" cy="2215991"/>
          </a:xfrm>
          <a:prstGeom prst="rect">
            <a:avLst/>
          </a:prstGeom>
          <a:noFill/>
        </p:spPr>
        <p:txBody>
          <a:bodyPr wrap="square" rtlCol="0">
            <a:spAutoFit/>
          </a:bodyPr>
          <a:lstStyle/>
          <a:p>
            <a:r>
              <a:rPr lang="en-US" sz="2800" dirty="0"/>
              <a:t>We would like to acknowledge the follow people for their help: Dr. Benjamin Mitchell, Jason </a:t>
            </a:r>
            <a:r>
              <a:rPr lang="en-US" sz="2800" dirty="0" err="1"/>
              <a:t>Dobies</a:t>
            </a:r>
            <a:r>
              <a:rPr lang="en-US" sz="2800" dirty="0"/>
              <a:t>, Villanova Computer Science Department</a:t>
            </a:r>
          </a:p>
          <a:p>
            <a:endParaRPr lang="en-US" sz="5400" dirty="0"/>
          </a:p>
        </p:txBody>
      </p:sp>
      <p:sp>
        <p:nvSpPr>
          <p:cNvPr id="15" name="TextBox 14">
            <a:extLst>
              <a:ext uri="{FF2B5EF4-FFF2-40B4-BE49-F238E27FC236}">
                <a16:creationId xmlns:a16="http://schemas.microsoft.com/office/drawing/2014/main" id="{B8CAE101-9D50-4362-8616-6C4676571068}"/>
              </a:ext>
            </a:extLst>
          </p:cNvPr>
          <p:cNvSpPr txBox="1"/>
          <p:nvPr/>
        </p:nvSpPr>
        <p:spPr>
          <a:xfrm>
            <a:off x="1181099" y="21899087"/>
            <a:ext cx="9791700" cy="6063198"/>
          </a:xfrm>
          <a:prstGeom prst="rect">
            <a:avLst/>
          </a:prstGeom>
          <a:noFill/>
        </p:spPr>
        <p:txBody>
          <a:bodyPr wrap="square" rtlCol="0">
            <a:spAutoFit/>
          </a:bodyPr>
          <a:lstStyle/>
          <a:p>
            <a:r>
              <a:rPr lang="en-US" sz="3400" b="1" dirty="0"/>
              <a:t>Conclusion: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a:t>
            </a:r>
          </a:p>
          <a:p>
            <a:endParaRPr lang="en-US" sz="5400" dirty="0"/>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3946" y="26140868"/>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1182905" y="25641195"/>
            <a:ext cx="7711041" cy="3385542"/>
          </a:xfrm>
          <a:prstGeom prst="rect">
            <a:avLst/>
          </a:prstGeom>
          <a:noFill/>
        </p:spPr>
        <p:txBody>
          <a:bodyPr wrap="square" rtlCol="0">
            <a:spAutoFit/>
          </a:bodyPr>
          <a:lstStyle/>
          <a:p>
            <a:r>
              <a:rPr lang="en-US" sz="3400" b="1" dirty="0"/>
              <a:t>Future Work: </a:t>
            </a:r>
            <a:r>
              <a:rPr lang="en-US" sz="3000" dirty="0"/>
              <a:t>We would like to expand our machine learning algorithms to include Images to include visual subreddits like r/Pics</a:t>
            </a:r>
          </a:p>
          <a:p>
            <a:endParaRPr lang="en-US" sz="3000" dirty="0"/>
          </a:p>
          <a:p>
            <a:r>
              <a:rPr lang="en-US" sz="3000" dirty="0"/>
              <a:t>Visit our Repo at https://github.com/csc4790-fall2019/sp-hagan-solomon-josh-nelson/wiki or Scan the QR Code</a:t>
            </a:r>
          </a:p>
        </p:txBody>
      </p:sp>
      <p:pic>
        <p:nvPicPr>
          <p:cNvPr id="17" name="Picture 2" descr="Image result for google graph">
            <a:extLst>
              <a:ext uri="{FF2B5EF4-FFF2-40B4-BE49-F238E27FC236}">
                <a16:creationId xmlns:a16="http://schemas.microsoft.com/office/drawing/2014/main" id="{4C42AC98-9D27-4067-986D-3BA5F31DC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905" y="3750544"/>
            <a:ext cx="8990493" cy="595851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093D43F-04CF-41E9-969E-DA285239AEEA}"/>
              </a:ext>
            </a:extLst>
          </p:cNvPr>
          <p:cNvSpPr txBox="1"/>
          <p:nvPr/>
        </p:nvSpPr>
        <p:spPr>
          <a:xfrm>
            <a:off x="11182905" y="10023150"/>
            <a:ext cx="9791700" cy="1354217"/>
          </a:xfrm>
          <a:prstGeom prst="rect">
            <a:avLst/>
          </a:prstGeom>
          <a:noFill/>
        </p:spPr>
        <p:txBody>
          <a:bodyPr wrap="square" rtlCol="0">
            <a:spAutoFit/>
          </a:bodyPr>
          <a:lstStyle/>
          <a:p>
            <a:r>
              <a:rPr lang="en-US" sz="2800" b="1" dirty="0"/>
              <a:t>Figure 1: </a:t>
            </a:r>
            <a:r>
              <a:rPr lang="en-US" sz="2800" dirty="0"/>
              <a:t>Home Page</a:t>
            </a:r>
          </a:p>
          <a:p>
            <a:endParaRPr lang="en-US" sz="5400" dirty="0"/>
          </a:p>
        </p:txBody>
      </p:sp>
      <p:pic>
        <p:nvPicPr>
          <p:cNvPr id="19" name="Picture 18">
            <a:extLst>
              <a:ext uri="{FF2B5EF4-FFF2-40B4-BE49-F238E27FC236}">
                <a16:creationId xmlns:a16="http://schemas.microsoft.com/office/drawing/2014/main" id="{E3D0A080-A1AF-4B70-AA6F-38742B3D3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548" y="10630140"/>
            <a:ext cx="10195148" cy="6441399"/>
          </a:xfrm>
          <a:prstGeom prst="rect">
            <a:avLst/>
          </a:prstGeom>
        </p:spPr>
      </p:pic>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TotalTime>
  <Words>377</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Nelson Nelson</cp:lastModifiedBy>
  <cp:revision>34</cp:revision>
  <dcterms:created xsi:type="dcterms:W3CDTF">2018-12-03T18:19:53Z</dcterms:created>
  <dcterms:modified xsi:type="dcterms:W3CDTF">2019-11-25T20:32:07Z</dcterms:modified>
</cp:coreProperties>
</file>