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60" r:id="rId4"/>
    <p:sldId id="261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2"/>
  </p:normalViewPr>
  <p:slideViewPr>
    <p:cSldViewPr snapToGrid="0" snapToObjects="1">
      <p:cViewPr>
        <p:scale>
          <a:sx n="110" d="100"/>
          <a:sy n="110" d="100"/>
        </p:scale>
        <p:origin x="632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0F36-35AC-9747-93B5-8EACD3F348E5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64B99-1EE7-BC49-B2F3-F69DF6B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08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8020" y="-293352"/>
            <a:ext cx="13191113" cy="715135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973210" y="5584161"/>
            <a:ext cx="6815139" cy="914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Presented by Bo Li</a:t>
            </a:r>
            <a:r>
              <a:rPr lang="en-US" sz="5400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endParaRPr lang="en-US" sz="5400" dirty="0">
              <a:latin typeface="Apple Braille" charset="0"/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6634"/>
            <a:ext cx="7766936" cy="1646302"/>
          </a:xfrm>
        </p:spPr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Firebase?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425236"/>
            <a:ext cx="7766936" cy="3645365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</a:rPr>
              <a:t>Firebase</a:t>
            </a:r>
            <a:r>
              <a:rPr lang="en-US" sz="2400" dirty="0">
                <a:solidFill>
                  <a:schemeClr val="tx1"/>
                </a:solidFill>
              </a:rPr>
              <a:t> is a mobile and web application development platform developed by Firebase, Inc. in 2011, then acquired by Google in 2014.</a:t>
            </a:r>
          </a:p>
          <a:p>
            <a:pPr lvl="0" algn="l">
              <a:spcBef>
                <a:spcPts val="0"/>
              </a:spcBef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lvl="0" algn="l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</a:rPr>
              <a:t>Or</a:t>
            </a:r>
          </a:p>
          <a:p>
            <a:pPr lvl="0" algn="l"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 lvl="0" algn="l"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Firebase </a:t>
            </a:r>
            <a:r>
              <a:rPr lang="en-US" sz="2400" dirty="0">
                <a:solidFill>
                  <a:schemeClr val="tx1"/>
                </a:solidFill>
              </a:rPr>
              <a:t>started out as a Backend-as-a-Service  (BaaS) and grew into a next-generation app-development platform on Google Cloud Platform.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38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9573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Why Firebase?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357" y="2977227"/>
            <a:ext cx="8596668" cy="3880773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Firebase API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eliminates the need for owning any back-end server or hosting, allowing mobile devices to load and store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172" y="839789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How to install Firebase?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Authentication: Create user account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altLang="zh-CN" sz="2800" dirty="0" smtClean="0"/>
              <a:t>Database: store user’s information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71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82" y="667474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Authentication	</a:t>
            </a: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22" y="1825585"/>
            <a:ext cx="10464478" cy="3880773"/>
          </a:xfrm>
        </p:spPr>
        <p:txBody>
          <a:bodyPr/>
          <a:lstStyle/>
          <a:p>
            <a:endParaRPr lang="en-US" dirty="0"/>
          </a:p>
          <a:p>
            <a:pPr>
              <a:buFont typeface="Wingdings" charset="2"/>
              <a:buChar char="v"/>
            </a:pPr>
            <a:r>
              <a:rPr lang="en-US" sz="2800" dirty="0" smtClean="0"/>
              <a:t>I</a:t>
            </a:r>
            <a:r>
              <a:rPr lang="en-US" sz="2800" dirty="0"/>
              <a:t>.   "</a:t>
            </a:r>
            <a:r>
              <a:rPr lang="en-US" sz="2800" dirty="0">
                <a:solidFill>
                  <a:schemeClr val="accent5"/>
                </a:solidFill>
              </a:rPr>
              <a:t>Import Firebase</a:t>
            </a:r>
            <a:r>
              <a:rPr lang="en-US" sz="2800" dirty="0"/>
              <a:t>"		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charset="2"/>
              <a:buChar char="v"/>
            </a:pPr>
            <a:r>
              <a:rPr lang="en-US" sz="2800" dirty="0" smtClean="0"/>
              <a:t>II</a:t>
            </a:r>
            <a:r>
              <a:rPr lang="en-US" sz="2800" dirty="0"/>
              <a:t>.  Add "</a:t>
            </a:r>
            <a:r>
              <a:rPr lang="en-US" sz="2800" dirty="0" err="1">
                <a:solidFill>
                  <a:schemeClr val="accent5"/>
                </a:solidFill>
              </a:rPr>
              <a:t>FirebaseApp.configure</a:t>
            </a:r>
            <a:r>
              <a:rPr lang="en-US" sz="2800" dirty="0">
                <a:solidFill>
                  <a:schemeClr val="accent5"/>
                </a:solidFill>
              </a:rPr>
              <a:t>()</a:t>
            </a:r>
            <a:r>
              <a:rPr lang="en-US" sz="2800" dirty="0"/>
              <a:t>" into </a:t>
            </a:r>
            <a:r>
              <a:rPr lang="en-US" sz="2800" dirty="0" err="1"/>
              <a:t>func</a:t>
            </a:r>
            <a:r>
              <a:rPr lang="en-US" sz="2800" dirty="0"/>
              <a:t> application of </a:t>
            </a:r>
            <a:r>
              <a:rPr lang="en-US" sz="2800" dirty="0" err="1"/>
              <a:t>AppDelegate</a:t>
            </a:r>
            <a:r>
              <a:rPr lang="en-US" sz="2800" dirty="0"/>
              <a:t>		</a:t>
            </a:r>
            <a:endParaRPr lang="en-US" sz="2800" dirty="0" smtClean="0"/>
          </a:p>
          <a:p>
            <a:pPr>
              <a:buFont typeface="Wingdings" charset="2"/>
              <a:buChar char="v"/>
            </a:pPr>
            <a:endParaRPr lang="en-US" sz="2800" dirty="0" smtClean="0"/>
          </a:p>
          <a:p>
            <a:pPr>
              <a:buFont typeface="Wingdings" charset="2"/>
              <a:buChar char="v"/>
            </a:pPr>
            <a:r>
              <a:rPr lang="en-US" sz="2800" dirty="0" smtClean="0"/>
              <a:t>III</a:t>
            </a:r>
            <a:r>
              <a:rPr lang="en-US" sz="2800" dirty="0"/>
              <a:t>. All the way use "</a:t>
            </a:r>
            <a:r>
              <a:rPr lang="en-US" sz="2800" dirty="0" err="1">
                <a:solidFill>
                  <a:schemeClr val="accent5"/>
                </a:solidFill>
              </a:rPr>
              <a:t>Auth.auth</a:t>
            </a:r>
            <a:r>
              <a:rPr lang="en-US" sz="2800" dirty="0">
                <a:solidFill>
                  <a:schemeClr val="accent5"/>
                </a:solidFill>
              </a:rPr>
              <a:t>().</a:t>
            </a:r>
            <a:r>
              <a:rPr lang="en-US" sz="2800" dirty="0"/>
              <a:t>" to manage data</a:t>
            </a:r>
          </a:p>
        </p:txBody>
      </p:sp>
    </p:spTree>
    <p:extLst>
      <p:ext uri="{BB962C8B-B14F-4D97-AF65-F5344CB8AC3E}">
        <p14:creationId xmlns:p14="http://schemas.microsoft.com/office/powerpoint/2010/main" val="3318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92" y="922117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400" dirty="0"/>
              <a:t>Database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97" y="2112702"/>
            <a:ext cx="11626555" cy="38823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>
              <a:buFont typeface="Wingdings" charset="2"/>
              <a:buChar char="v"/>
            </a:pPr>
            <a:r>
              <a:rPr lang="en-US" sz="2800" dirty="0" smtClean="0"/>
              <a:t>I</a:t>
            </a:r>
            <a:r>
              <a:rPr lang="en-US" sz="2800" dirty="0"/>
              <a:t>.   "Import </a:t>
            </a:r>
            <a:r>
              <a:rPr lang="en-US" sz="2800" dirty="0" err="1" smtClean="0"/>
              <a:t>FirebaseDatabase</a:t>
            </a:r>
            <a:r>
              <a:rPr lang="en-US" sz="2800" dirty="0" smtClean="0"/>
              <a:t>”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endParaRPr lang="en-US" sz="2800" dirty="0" smtClean="0"/>
          </a:p>
          <a:p>
            <a:pPr>
              <a:buFont typeface="Wingdings" charset="2"/>
              <a:buChar char="v"/>
            </a:pPr>
            <a:r>
              <a:rPr lang="en-US" sz="2800" dirty="0" smtClean="0"/>
              <a:t>II</a:t>
            </a:r>
            <a:r>
              <a:rPr lang="en-US" sz="2800" dirty="0"/>
              <a:t>.  Create reference: "</a:t>
            </a:r>
            <a:r>
              <a:rPr lang="en-US" sz="2800" dirty="0">
                <a:solidFill>
                  <a:schemeClr val="accent5"/>
                </a:solidFill>
              </a:rPr>
              <a:t>let ref </a:t>
            </a:r>
            <a:r>
              <a:rPr lang="en-US" sz="2800" dirty="0" smtClean="0">
                <a:solidFill>
                  <a:schemeClr val="accent5"/>
                </a:solidFill>
              </a:rPr>
              <a:t>= </a:t>
            </a:r>
            <a:r>
              <a:rPr lang="en-US" sz="2800" dirty="0" err="1" smtClean="0">
                <a:solidFill>
                  <a:schemeClr val="accent5"/>
                </a:solidFill>
              </a:rPr>
              <a:t>Database.database</a:t>
            </a:r>
            <a:r>
              <a:rPr lang="en-US" sz="2800" dirty="0">
                <a:solidFill>
                  <a:schemeClr val="accent5"/>
                </a:solidFill>
              </a:rPr>
              <a:t>().reference</a:t>
            </a:r>
            <a:r>
              <a:rPr lang="en-US" sz="2800" dirty="0" smtClean="0">
                <a:solidFill>
                  <a:schemeClr val="accent5"/>
                </a:solidFill>
              </a:rPr>
              <a:t>()</a:t>
            </a:r>
            <a:r>
              <a:rPr lang="en-US" sz="2800" dirty="0" smtClean="0"/>
              <a:t>”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endParaRPr lang="en-US" sz="2800" dirty="0" smtClean="0"/>
          </a:p>
          <a:p>
            <a:pPr>
              <a:buFont typeface="Wingdings" charset="2"/>
              <a:buChar char="v"/>
            </a:pPr>
            <a:r>
              <a:rPr lang="en-US" sz="2800" dirty="0" smtClean="0"/>
              <a:t>III</a:t>
            </a:r>
            <a:r>
              <a:rPr lang="en-US" sz="2800" dirty="0"/>
              <a:t>. "</a:t>
            </a:r>
            <a:r>
              <a:rPr lang="en-US" sz="2800" dirty="0" err="1">
                <a:solidFill>
                  <a:schemeClr val="accent5"/>
                </a:solidFill>
              </a:rPr>
              <a:t>ref.child</a:t>
            </a:r>
            <a:r>
              <a:rPr lang="en-US" sz="2800" dirty="0">
                <a:solidFill>
                  <a:schemeClr val="accent5"/>
                </a:solidFill>
              </a:rPr>
              <a:t>(..)." </a:t>
            </a:r>
            <a:r>
              <a:rPr lang="en-US" sz="2800" dirty="0"/>
              <a:t>to save/retrieve data of the user</a:t>
            </a:r>
          </a:p>
        </p:txBody>
      </p:sp>
    </p:spTree>
    <p:extLst>
      <p:ext uri="{BB962C8B-B14F-4D97-AF65-F5344CB8AC3E}">
        <p14:creationId xmlns:p14="http://schemas.microsoft.com/office/powerpoint/2010/main" val="9499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Benefits of Using Firebase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7777"/>
            <a:ext cx="8596668" cy="4988689"/>
          </a:xfrm>
        </p:spPr>
        <p:txBody>
          <a:bodyPr/>
          <a:lstStyle/>
          <a:p>
            <a:r>
              <a:rPr lang="en-US" sz="2400" dirty="0"/>
              <a:t>Build better </a:t>
            </a:r>
            <a:r>
              <a:rPr lang="en-US" sz="2400" dirty="0" smtClean="0"/>
              <a:t>apps</a:t>
            </a:r>
          </a:p>
          <a:p>
            <a:pPr lvl="1">
              <a:buFont typeface="Wingdings" charset="2"/>
              <a:buChar char="v"/>
            </a:pPr>
            <a:r>
              <a:rPr lang="en-US" sz="2200" dirty="0" smtClean="0"/>
              <a:t>Cloud </a:t>
            </a:r>
            <a:r>
              <a:rPr lang="en-US" sz="2200" dirty="0"/>
              <a:t>Functions </a:t>
            </a:r>
            <a:endParaRPr lang="en-US" sz="2200" dirty="0" smtClean="0"/>
          </a:p>
          <a:p>
            <a:pPr lvl="1">
              <a:buFont typeface="Wingdings" charset="2"/>
              <a:buChar char="v"/>
            </a:pPr>
            <a:r>
              <a:rPr lang="en-US" sz="2400" dirty="0" smtClean="0"/>
              <a:t>Authentication</a:t>
            </a:r>
          </a:p>
          <a:p>
            <a:pPr lvl="1">
              <a:buFont typeface="Wingdings" charset="2"/>
              <a:buChar char="v"/>
            </a:pPr>
            <a:r>
              <a:rPr lang="en-US" sz="2400" dirty="0" err="1" smtClean="0"/>
              <a:t>Realtime</a:t>
            </a:r>
            <a:r>
              <a:rPr lang="en-US" sz="2400" dirty="0" smtClean="0"/>
              <a:t> </a:t>
            </a:r>
            <a:r>
              <a:rPr lang="en-US" sz="2400" dirty="0"/>
              <a:t>Database</a:t>
            </a:r>
            <a:endParaRPr lang="en-US" sz="2200" dirty="0"/>
          </a:p>
          <a:p>
            <a:r>
              <a:rPr lang="en-US" sz="2400" dirty="0"/>
              <a:t>Improve app </a:t>
            </a:r>
            <a:r>
              <a:rPr lang="en-US" sz="2400" dirty="0" smtClean="0"/>
              <a:t>quality </a:t>
            </a:r>
          </a:p>
          <a:p>
            <a:pPr lvl="1">
              <a:buFont typeface="Wingdings" charset="2"/>
              <a:buChar char="v"/>
            </a:pPr>
            <a:r>
              <a:rPr lang="en-US" sz="2400" dirty="0" err="1" smtClean="0"/>
              <a:t>Crashlytics</a:t>
            </a:r>
            <a:endParaRPr lang="en-US" sz="2200" dirty="0"/>
          </a:p>
          <a:p>
            <a:r>
              <a:rPr lang="en-US" sz="2400" dirty="0"/>
              <a:t>Grow your </a:t>
            </a:r>
            <a:r>
              <a:rPr lang="en-US" sz="2400" dirty="0" smtClean="0"/>
              <a:t>business</a:t>
            </a:r>
          </a:p>
          <a:p>
            <a:pPr lvl="1">
              <a:buFont typeface="Wingdings" charset="2"/>
              <a:buChar char="v"/>
            </a:pPr>
            <a:r>
              <a:rPr lang="en-US" sz="2400" dirty="0"/>
              <a:t>Google </a:t>
            </a:r>
            <a:r>
              <a:rPr lang="en-US" sz="2400" dirty="0" smtClean="0"/>
              <a:t>Analytics</a:t>
            </a:r>
          </a:p>
          <a:p>
            <a:pPr lvl="1">
              <a:buFont typeface="Wingdings" charset="2"/>
              <a:buChar char="v"/>
            </a:pPr>
            <a:r>
              <a:rPr lang="en-US" sz="2400" dirty="0"/>
              <a:t>Cloud Messaging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7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96" y="2438401"/>
            <a:ext cx="9010676" cy="21336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you!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000" y="1836498"/>
            <a:ext cx="8596668" cy="388077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39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75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Apple Braille</vt:lpstr>
      <vt:lpstr>Calibri</vt:lpstr>
      <vt:lpstr>Trebuchet MS</vt:lpstr>
      <vt:lpstr>Wingdings</vt:lpstr>
      <vt:lpstr>Wingdings 3</vt:lpstr>
      <vt:lpstr>华文新魏</vt:lpstr>
      <vt:lpstr>方正姚体</vt:lpstr>
      <vt:lpstr>Arial</vt:lpstr>
      <vt:lpstr>Facet</vt:lpstr>
      <vt:lpstr>PowerPoint Presentation</vt:lpstr>
      <vt:lpstr>What is Firebase?</vt:lpstr>
      <vt:lpstr>Why Firebase?</vt:lpstr>
      <vt:lpstr>How to install Firebase?</vt:lpstr>
      <vt:lpstr>Authentication   </vt:lpstr>
      <vt:lpstr>Database </vt:lpstr>
      <vt:lpstr>Benefits of Using Firebase</vt:lpstr>
      <vt:lpstr>Thank you!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Xiayi Wang</dc:creator>
  <cp:lastModifiedBy>Xiayi Wang</cp:lastModifiedBy>
  <cp:revision>17</cp:revision>
  <dcterms:created xsi:type="dcterms:W3CDTF">2018-05-10T22:28:07Z</dcterms:created>
  <dcterms:modified xsi:type="dcterms:W3CDTF">2018-05-11T00:17:13Z</dcterms:modified>
</cp:coreProperties>
</file>