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firebase.com/what-is-firebase-fcb8614ba442" TargetMode="External"/><Relationship Id="rId2" Type="http://schemas.openxmlformats.org/officeDocument/2006/relationships/hyperlink" Target="https://www.copterlabs.com/json-what-it-is-how-it-works-how-to-use-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E84-E629-E145-A8C4-50326F978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Advice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9CDE-AD7C-134D-8298-CBFBC7EBA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By: Kevin Mitsuda and Zaur Melikov</a:t>
            </a:r>
          </a:p>
        </p:txBody>
      </p:sp>
    </p:spTree>
    <p:extLst>
      <p:ext uri="{BB962C8B-B14F-4D97-AF65-F5344CB8AC3E}">
        <p14:creationId xmlns:p14="http://schemas.microsoft.com/office/powerpoint/2010/main" val="163190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2AD8-56ED-A942-9CFF-83AA4616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Pulling out the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17B7-ED81-214D-9347-E53308C2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Advice App is functional</a:t>
            </a:r>
          </a:p>
          <a:p>
            <a:r>
              <a:rPr lang="en-US" dirty="0"/>
              <a:t>It contains all the advice content we envisioned </a:t>
            </a:r>
          </a:p>
          <a:p>
            <a:r>
              <a:rPr lang="en-US" dirty="0"/>
              <a:t>User interface is simple and straightforward </a:t>
            </a:r>
          </a:p>
          <a:p>
            <a:r>
              <a:rPr lang="en-US" dirty="0"/>
              <a:t>Implemented drop-down menus in lieu of parsing advice files through the use of user input</a:t>
            </a:r>
          </a:p>
          <a:p>
            <a:r>
              <a:rPr lang="en-US" dirty="0"/>
              <a:t>Although unable to implement them ourselves, we learned of many of the capabilities that Swift offers 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31865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7189-8383-9F40-9A80-C2142B5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8A6C-05D1-DD4A-88B1-D9E32969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https://www.copterlabs.com/json-what-it-is-how-it-works-how-to-use-it/</a:t>
            </a:r>
            <a:endParaRPr lang="en-US" dirty="0"/>
          </a:p>
          <a:p>
            <a:r>
              <a:rPr lang="en-US" dirty="0">
                <a:hlinkClick r:id="rId3"/>
              </a:rPr>
              <a:t>https://howtofirebase.com/what-is-firebase-fcb8614ba442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A126-7314-1C48-9F70-AA2D789F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Concept: Words of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22EE-E3B4-074C-B4B2-BF6F7124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was to give insight to users seeking advice relating to a particular category</a:t>
            </a:r>
          </a:p>
          <a:p>
            <a:r>
              <a:rPr lang="en-US" dirty="0"/>
              <a:t>We imagined the use of filters to cater a more refined response to the user </a:t>
            </a:r>
          </a:p>
          <a:p>
            <a:r>
              <a:rPr lang="en-US" dirty="0"/>
              <a:t>All of the advice would be written by us and displayed on the device’s screen </a:t>
            </a:r>
          </a:p>
          <a:p>
            <a:r>
              <a:rPr lang="en-US" dirty="0"/>
              <a:t>We envisioned our app to scalable through the use of external files and modular code</a:t>
            </a:r>
          </a:p>
        </p:txBody>
      </p:sp>
    </p:spTree>
    <p:extLst>
      <p:ext uri="{BB962C8B-B14F-4D97-AF65-F5344CB8AC3E}">
        <p14:creationId xmlns:p14="http://schemas.microsoft.com/office/powerpoint/2010/main" val="35316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A5A-5F4C-CB4F-AD9C-C998F756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Why do it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A19D-73F1-6A47-97AE-8396FF04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initial plans for the project would have set a foundation which provided capability for future growth </a:t>
            </a:r>
          </a:p>
          <a:p>
            <a:r>
              <a:rPr lang="en-US" dirty="0"/>
              <a:t>Adding content to the app would be simpler and would not have to alter the source code </a:t>
            </a:r>
          </a:p>
          <a:p>
            <a:r>
              <a:rPr lang="en-US" dirty="0"/>
              <a:t>Avoiding hardcoding is a cleaner and more professional approach to developing an app</a:t>
            </a:r>
          </a:p>
        </p:txBody>
      </p:sp>
    </p:spTree>
    <p:extLst>
      <p:ext uri="{BB962C8B-B14F-4D97-AF65-F5344CB8AC3E}">
        <p14:creationId xmlns:p14="http://schemas.microsoft.com/office/powerpoint/2010/main" val="4841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A9C3-0210-A349-85D1-404062FD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Initial</a:t>
            </a:r>
            <a:r>
              <a:rPr lang="en-US" dirty="0"/>
              <a:t> </a:t>
            </a:r>
            <a:r>
              <a:rPr lang="en-US" sz="5400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D2CF-1015-A543-BD7B-8BA9E8BC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filter dropdown menu which allowed users to input data relevant to them</a:t>
            </a:r>
          </a:p>
          <a:p>
            <a:r>
              <a:rPr lang="en-US" dirty="0"/>
              <a:t>Based on user data, parse an applicable piece of advice and output it to the screen</a:t>
            </a:r>
          </a:p>
          <a:p>
            <a:r>
              <a:rPr lang="en-US" dirty="0"/>
              <a:t>Iterate through the advice file so that the same piece of advice does not display twice in a row</a:t>
            </a:r>
          </a:p>
          <a:p>
            <a:r>
              <a:rPr lang="en-US" dirty="0"/>
              <a:t>Implement a random advice button which would output general advice that anyone could use</a:t>
            </a:r>
          </a:p>
          <a:p>
            <a:r>
              <a:rPr lang="en-US" dirty="0"/>
              <a:t>Have the advice read out loud when buttons tapped</a:t>
            </a:r>
          </a:p>
        </p:txBody>
      </p:sp>
    </p:spTree>
    <p:extLst>
      <p:ext uri="{BB962C8B-B14F-4D97-AF65-F5344CB8AC3E}">
        <p14:creationId xmlns:p14="http://schemas.microsoft.com/office/powerpoint/2010/main" val="29886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A2F-0D5F-644E-9A1D-5EAA6459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7C67-54FE-BA49-BE92-39179956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JavaScript Object Notation</a:t>
            </a:r>
          </a:p>
          <a:p>
            <a:r>
              <a:rPr lang="en-US" dirty="0"/>
              <a:t>Is a method to store information in an organized way</a:t>
            </a:r>
          </a:p>
          <a:p>
            <a:r>
              <a:rPr lang="en-US" dirty="0"/>
              <a:t>Is highly readable</a:t>
            </a:r>
          </a:p>
          <a:p>
            <a:r>
              <a:rPr lang="en-US" dirty="0"/>
              <a:t>Uses key – value pairs to organize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5607-2981-9041-B266-D2A1A68B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241800"/>
            <a:ext cx="1081024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FC49-3F46-5C48-A582-AF5945CF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Firebase?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AD6-A157-D145-BB77-8787CC6E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is a real time database</a:t>
            </a:r>
          </a:p>
          <a:p>
            <a:r>
              <a:rPr lang="en-US" dirty="0"/>
              <a:t>It does not require HTTP calls to retrieve data</a:t>
            </a:r>
          </a:p>
          <a:p>
            <a:r>
              <a:rPr lang="en-US" dirty="0"/>
              <a:t>It is faster than traditional database</a:t>
            </a:r>
          </a:p>
          <a:p>
            <a:r>
              <a:rPr lang="en-US" dirty="0"/>
              <a:t>JSON similar structure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683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0F84-9EA9-DA4B-BD42-3D8383AE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07F8-BD2C-C24E-B81E-AABD0ACC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Tutorials online were outdated </a:t>
            </a:r>
          </a:p>
          <a:p>
            <a:r>
              <a:rPr lang="en-US" dirty="0"/>
              <a:t>Could not link JSON file to XCode project</a:t>
            </a:r>
          </a:p>
          <a:p>
            <a:r>
              <a:rPr lang="en-US" dirty="0"/>
              <a:t>Stuck during connection process between our project and Firebase</a:t>
            </a:r>
          </a:p>
          <a:p>
            <a:r>
              <a:rPr lang="en-US" dirty="0"/>
              <a:t>Could not import audio files on XCode 10</a:t>
            </a:r>
          </a:p>
          <a:p>
            <a:r>
              <a:rPr lang="en-US" dirty="0"/>
              <a:t>Scope of project proved to be too large to complete within the time constraint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9DA-53FD-A143-964E-A9B3D6C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Reducing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FC92-41D8-B349-BAC0-7F62E9D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been said that a good functioning project is better than the best project you can make, if it would mean that you would have to push back the deadline</a:t>
            </a:r>
          </a:p>
          <a:p>
            <a:r>
              <a:rPr lang="en-US" dirty="0"/>
              <a:t>In software development, reducing the scope of a project is the best course of action when faced with an approaching deadline that one must deliver something by</a:t>
            </a:r>
          </a:p>
          <a:p>
            <a:r>
              <a:rPr lang="en-US" dirty="0"/>
              <a:t>As a group, we faced such a situation and decided that we must reduce on some of our initial features and produce a simpler product in order to have something to deliver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3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E4E-5710-F44E-9534-07A0732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62940"/>
            <a:ext cx="10029589" cy="1257300"/>
          </a:xfrm>
        </p:spPr>
        <p:txBody>
          <a:bodyPr>
            <a:noAutofit/>
          </a:bodyPr>
          <a:lstStyle/>
          <a:p>
            <a:r>
              <a:rPr lang="en-US" sz="5400" dirty="0"/>
              <a:t>Drawbacks of our final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DED6-E6F8-D540-8B5F-EA7DCDBE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not scalable, meaning that in order to build upon it the source code must be altered and hardcoded content must be added</a:t>
            </a:r>
          </a:p>
          <a:p>
            <a:r>
              <a:rPr lang="en-US" dirty="0"/>
              <a:t>Unable to implement JSON or Firebase</a:t>
            </a:r>
          </a:p>
          <a:p>
            <a:r>
              <a:rPr lang="en-US" dirty="0"/>
              <a:t>Advice more general, not catering to the user input</a:t>
            </a:r>
          </a:p>
          <a:p>
            <a:r>
              <a:rPr lang="en-US" dirty="0"/>
              <a:t>Novice approach to implementing our design, it is clear there are better ways to implement this application</a:t>
            </a:r>
          </a:p>
        </p:txBody>
      </p:sp>
    </p:spTree>
    <p:extLst>
      <p:ext uri="{BB962C8B-B14F-4D97-AF65-F5344CB8AC3E}">
        <p14:creationId xmlns:p14="http://schemas.microsoft.com/office/powerpoint/2010/main" val="27467455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</TotalTime>
  <Words>543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Advice App</vt:lpstr>
      <vt:lpstr>Concept: Words of Wisdom</vt:lpstr>
      <vt:lpstr>Why do it this way?</vt:lpstr>
      <vt:lpstr>Initial Ideas</vt:lpstr>
      <vt:lpstr>What is JSON?</vt:lpstr>
      <vt:lpstr>What is Firebase?</vt:lpstr>
      <vt:lpstr>Issues Encountered</vt:lpstr>
      <vt:lpstr>Reducing Scope</vt:lpstr>
      <vt:lpstr>Drawbacks of our final implementation</vt:lpstr>
      <vt:lpstr>Pulling out the positives</vt:lpstr>
      <vt:lpstr>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Advice App</dc:title>
  <dc:creator>Tair Melikov</dc:creator>
  <cp:lastModifiedBy>Tair Melikov</cp:lastModifiedBy>
  <cp:revision>5</cp:revision>
  <dcterms:created xsi:type="dcterms:W3CDTF">2019-05-15T18:03:04Z</dcterms:created>
  <dcterms:modified xsi:type="dcterms:W3CDTF">2019-05-15T18:49:55Z</dcterms:modified>
</cp:coreProperties>
</file>