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064802-D132-46C7-B92A-C271D4C29D56}">
  <a:tblStyle styleId="{0A064802-D132-46C7-B92A-C271D4C29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8079d0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8079d0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8079d0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8079d0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7fb5b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7fb5b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8079c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8079c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8079cb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8079cb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8079cb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8079cb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8079d0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8079d0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7ed344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7ed344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7fb5bd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7fb5bd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7fb5bde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7fb5bde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7fb5bde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7fb5bde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7fb5bd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7fb5bd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8079d0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8079d0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8079d0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8079d0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7ed344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7ed344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7fb5bd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7fb5b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7fb5bd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7fb5bd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7ed344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7ed344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7ed344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7ed344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8079d0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8079d0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8079d0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8079d0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CSCA08 AMACSS Review Seminar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Tabeeb Yeamin and Mohammad Moustafa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3F3F3"/>
                </a:solidFill>
              </a:rPr>
              <a:t>=&gt; “HAPPY\n” (the \n will create a new line)</a:t>
            </a:r>
            <a:endParaRPr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    =&gt; “HAPPY\n BIRTHDAY\nTO\nYOU”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3F3F3"/>
                </a:solidFill>
              </a:rPr>
              <a:t>=&gt; “HAPPY\n” (the \n will create a new line)</a:t>
            </a:r>
            <a:endParaRPr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    =&gt; “HAPPY\n BIRTHDAY\nTO\nYOU”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      =&gt; [“HAPPY\n”, “BIRTHDAY\n”, “TO\n”, “YOU”]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(Writing)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filehandle.write()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takes in strings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create new lines you must include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“\n”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also use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“\t”</a:t>
            </a:r>
            <a:r>
              <a:rPr lang="en"/>
              <a:t> to tab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to close your file afterwards, or it may not write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+ Dictionaries Example (2017 A08 TT2)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5" y="1300650"/>
            <a:ext cx="7831524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488000" y="3107441"/>
            <a:ext cx="1335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4800"/>
              <a:t>   </a:t>
            </a:r>
            <a:r>
              <a:rPr lang="en"/>
              <a:t>                                                                                                                 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=&gt;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3401400"/>
            <a:ext cx="1943100" cy="15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100" y="3679038"/>
            <a:ext cx="585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50" y="176300"/>
            <a:ext cx="5799525" cy="31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25"/>
            <a:ext cx="5586899" cy="5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575" y="1178850"/>
            <a:ext cx="3870426" cy="2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75"/>
            <a:ext cx="5568074" cy="50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750" y="1178850"/>
            <a:ext cx="3882250" cy="2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(Number Ranges)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223375"/>
            <a:ext cx="83682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Ex: 0 &lt;= n &lt;= 13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the edge cases, a number in between, and then above and below the range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= 0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= 13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0 &lt; n &lt; 13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&gt; 13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&lt; 0 (If valid input)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don’t need to test invalid cases. I.e. if n refers to age, n &gt;= 0 should be a REQ.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87900" y="11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Ex 1 (April 2017 Final)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54250"/>
            <a:ext cx="8331400" cy="26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63" y="3589775"/>
            <a:ext cx="37623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13" y="3699313"/>
            <a:ext cx="3495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UnitTesting Ex 1 (April 2017 Final)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79225" y="12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{0A064802-D132-46C7-B92A-C271D4C29D56}</a:tableStyleId>
              </a:tblPr>
              <a:tblGrid>
                <a:gridCol w="2788050"/>
                <a:gridCol w="2198675"/>
                <a:gridCol w="2252275"/>
              </a:tblGrid>
              <a:tr h="31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Case Description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Income ($)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Return value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0.15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0.15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1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45, 282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0.15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2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90, 563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3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140, 388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4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200, 000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201, 000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{key: value}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must be an immutable type, like string, int, tuple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{[1,2,3]: ‘a’}</a:t>
            </a:r>
            <a:r>
              <a:rPr lang="en"/>
              <a:t> will fail.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can be any type, can also be lists, sets, dicts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{‘a’: [1,2,3], ‘b’: {1:(2,2,2)}}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Strings/Lists/Dicts etc.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character/element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character/element (May have to divide further depending on the </a:t>
            </a:r>
            <a:r>
              <a:rPr lang="en"/>
              <a:t>question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Strings Example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is_palindrome(string: str) -&gt; bool: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‘’’ Returns True iff string is a palindrome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Precondition: 0 &lt;= len(string) &lt;=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‘’’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UnitTesting Strings Example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529775" y="15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{0A064802-D132-46C7-B92A-C271D4C29D56}</a:tableStyleId>
              </a:tblPr>
              <a:tblGrid>
                <a:gridCol w="4184100"/>
                <a:gridCol w="4184100"/>
              </a:tblGrid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len(string)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strings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“aa”, “ab”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“aaa”, “aba”, “abb”, “aab”, “abc”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 = {}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 =  dict()             </a:t>
            </a:r>
            <a:r>
              <a:rPr lang="en">
                <a:solidFill>
                  <a:srgbClr val="FFFFFF"/>
                </a:solidFill>
              </a:rPr>
              <a:t>initializing set =&gt;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set()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Dictionaries are NOT ordered! (Just like sets)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do d[1]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56700"/>
            <a:ext cx="83682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{‘Alice’: 30, ‘Bob’: 15, ‘Carol’: 45, ‘David’: 25, ‘Ed’: 35}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the values by using [key] or .get(key) method: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name_to_age[‘Alice’]</a:t>
            </a:r>
            <a:r>
              <a:rPr lang="en"/>
              <a:t> =&gt; 30                                      invalid key gives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name_to_age.get(‘Alice’)</a:t>
            </a:r>
            <a:r>
              <a:rPr lang="en"/>
              <a:t> =&gt; 30                        invalid key returns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name_to_age.get(‘Alice’, -1)</a:t>
            </a:r>
            <a:r>
              <a:rPr lang="en"/>
              <a:t> =&gt; 30                     invalid key returns 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300275"/>
            <a:ext cx="83682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{‘Alice’: 30, ‘Bob’: 15, ‘Carol’: 45, ‘David’: 25, ‘Ed’: 35}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elemental for loops to loop through the keys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for name in name_to_age: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print(name_to_age[name])</a:t>
            </a:r>
            <a:r>
              <a:rPr lang="en"/>
              <a:t> &lt;= prints the 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get list of the keys by doing: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name_to_age.keys()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Returns dict keys object, a “list-like” object, but it does not support indexing.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242275"/>
            <a:ext cx="83682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open(filename, mode)</a:t>
            </a:r>
            <a:r>
              <a:rPr lang="en"/>
              <a:t> : a function that returns a filehandle object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(str, str) -&gt; (io.TextIOWrapper)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r’: reading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w’: writing (erases previous data)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‘a’: appending 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Close the filehandle object by doing: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filehandle.close()</a:t>
            </a:r>
            <a:endParaRPr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(Reading)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510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r>
              <a:rPr lang="en"/>
              <a:t> : 1 line from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filehandle.read()</a:t>
            </a:r>
            <a:r>
              <a:rPr lang="en"/>
              <a:t>: reads whole file into a single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r>
              <a:rPr lang="en"/>
              <a:t>: reads whole file into a list (each element is one line of text)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3F3F3"/>
                </a:solidFill>
              </a:rPr>
              <a:t>=&gt; “HAPPY\n” (the \n will create a new line)</a:t>
            </a:r>
            <a:endParaRPr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