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35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960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48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32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0010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50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3771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11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186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47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74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50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68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25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30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77AA-8092-49C7-A85C-E88A31873C61}" type="datetimeFigureOut">
              <a:rPr lang="es-PE" smtClean="0"/>
              <a:t>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B5324-4AAB-4C3F-BC9F-386E03D979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355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Moodle 1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98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Casos de uso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1- Cualquier descripción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240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0</TotalTime>
  <Words>8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Moodle 1</vt:lpstr>
      <vt:lpstr>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 1</dc:title>
  <dc:creator>Usuario de Windows</dc:creator>
  <cp:lastModifiedBy>Usuario de Windows</cp:lastModifiedBy>
  <cp:revision>2</cp:revision>
  <dcterms:created xsi:type="dcterms:W3CDTF">2017-05-01T17:34:31Z</dcterms:created>
  <dcterms:modified xsi:type="dcterms:W3CDTF">2017-05-01T17:51:55Z</dcterms:modified>
</cp:coreProperties>
</file>