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77AA-8092-49C7-A85C-E88A31873C61}" type="datetimeFigureOut">
              <a:rPr lang="es-PE" smtClean="0"/>
              <a:t>1/05/2017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5324-4AAB-4C3F-BC9F-386E03D979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589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77AA-8092-49C7-A85C-E88A31873C61}" type="datetimeFigureOut">
              <a:rPr lang="es-PE" smtClean="0"/>
              <a:t>1/05/2017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5324-4AAB-4C3F-BC9F-386E03D979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042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77AA-8092-49C7-A85C-E88A31873C61}" type="datetimeFigureOut">
              <a:rPr lang="es-PE" smtClean="0"/>
              <a:t>1/05/2017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5324-4AAB-4C3F-BC9F-386E03D979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495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77AA-8092-49C7-A85C-E88A31873C61}" type="datetimeFigureOut">
              <a:rPr lang="es-PE" smtClean="0"/>
              <a:t>1/05/2017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5324-4AAB-4C3F-BC9F-386E03D979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971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77AA-8092-49C7-A85C-E88A31873C61}" type="datetimeFigureOut">
              <a:rPr lang="es-PE" smtClean="0"/>
              <a:t>1/05/2017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5324-4AAB-4C3F-BC9F-386E03D979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864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77AA-8092-49C7-A85C-E88A31873C61}" type="datetimeFigureOut">
              <a:rPr lang="es-PE" smtClean="0"/>
              <a:t>1/05/2017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5324-4AAB-4C3F-BC9F-386E03D979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021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77AA-8092-49C7-A85C-E88A31873C61}" type="datetimeFigureOut">
              <a:rPr lang="es-PE" smtClean="0"/>
              <a:t>1/05/2017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5324-4AAB-4C3F-BC9F-386E03D979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053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77AA-8092-49C7-A85C-E88A31873C61}" type="datetimeFigureOut">
              <a:rPr lang="es-PE" smtClean="0"/>
              <a:t>1/05/2017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5324-4AAB-4C3F-BC9F-386E03D979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885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77AA-8092-49C7-A85C-E88A31873C61}" type="datetimeFigureOut">
              <a:rPr lang="es-PE" smtClean="0"/>
              <a:t>1/05/2017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5324-4AAB-4C3F-BC9F-386E03D979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141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77AA-8092-49C7-A85C-E88A31873C61}" type="datetimeFigureOut">
              <a:rPr lang="es-PE" smtClean="0"/>
              <a:t>1/05/2017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5324-4AAB-4C3F-BC9F-386E03D979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12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77AA-8092-49C7-A85C-E88A31873C61}" type="datetimeFigureOut">
              <a:rPr lang="es-PE" smtClean="0"/>
              <a:t>1/05/2017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5324-4AAB-4C3F-BC9F-386E03D979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4035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177AA-8092-49C7-A85C-E88A31873C61}" type="datetimeFigureOut">
              <a:rPr lang="es-PE" smtClean="0"/>
              <a:t>1/05/2017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B5324-4AAB-4C3F-BC9F-386E03D979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76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smtClean="0"/>
              <a:t>Moodle 1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29804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Moodle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Moodle 1</dc:title>
  <dc:creator>Usuario de Windows</dc:creator>
  <cp:lastModifiedBy>Usuario de Windows</cp:lastModifiedBy>
  <cp:revision>1</cp:revision>
  <dcterms:created xsi:type="dcterms:W3CDTF">2017-05-01T17:34:31Z</dcterms:created>
  <dcterms:modified xsi:type="dcterms:W3CDTF">2017-05-01T17:34:42Z</dcterms:modified>
</cp:coreProperties>
</file>