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3"/>
  </p:handoutMasterIdLst>
  <p:sldIdLst>
    <p:sldId id="283" r:id="rId2"/>
    <p:sldId id="284" r:id="rId3"/>
    <p:sldId id="285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2" r:id="rId62"/>
  </p:sldIdLst>
  <p:sldSz cx="10058400" cy="77724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13" autoAdjust="0"/>
  </p:normalViewPr>
  <p:slideViewPr>
    <p:cSldViewPr>
      <p:cViewPr varScale="1">
        <p:scale>
          <a:sx n="76" d="100"/>
          <a:sy n="76" d="100"/>
        </p:scale>
        <p:origin x="14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629C89-7C89-45DD-8251-4C3AE3436C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161126" cy="366059"/>
          </a:xfrm>
          <a:prstGeom prst="rect">
            <a:avLst/>
          </a:prstGeom>
        </p:spPr>
        <p:txBody>
          <a:bodyPr vert="horz" lIns="86741" tIns="43371" rIns="86741" bIns="4337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C296B-0ADC-4314-8FE6-40E22863A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560" y="1"/>
            <a:ext cx="4161126" cy="366059"/>
          </a:xfrm>
          <a:prstGeom prst="rect">
            <a:avLst/>
          </a:prstGeom>
        </p:spPr>
        <p:txBody>
          <a:bodyPr vert="horz" lIns="86741" tIns="43371" rIns="86741" bIns="43371" rtlCol="0"/>
          <a:lstStyle>
            <a:lvl1pPr algn="r">
              <a:defRPr sz="1100"/>
            </a:lvl1pPr>
          </a:lstStyle>
          <a:p>
            <a:fld id="{58A57DF4-6302-4764-B55A-E5AA57971DB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FA83D-AFC6-47CF-B60C-CB89FB3159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949142"/>
            <a:ext cx="4161126" cy="366058"/>
          </a:xfrm>
          <a:prstGeom prst="rect">
            <a:avLst/>
          </a:prstGeom>
        </p:spPr>
        <p:txBody>
          <a:bodyPr vert="horz" lIns="86741" tIns="43371" rIns="86741" bIns="4337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C8D34-D315-474D-8459-10235262B3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560" y="6949142"/>
            <a:ext cx="4161126" cy="366058"/>
          </a:xfrm>
          <a:prstGeom prst="rect">
            <a:avLst/>
          </a:prstGeom>
        </p:spPr>
        <p:txBody>
          <a:bodyPr vert="horz" lIns="86741" tIns="43371" rIns="86741" bIns="43371" rtlCol="0" anchor="b"/>
          <a:lstStyle>
            <a:lvl1pPr algn="r">
              <a:defRPr sz="1100"/>
            </a:lvl1pPr>
          </a:lstStyle>
          <a:p>
            <a:fld id="{8E045AB9-D223-40D3-9623-6B3A94E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7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2.1449" units="1/cm"/>
          <inkml:channelProperty channel="Y" name="resolution" value="625.773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2T18:08:34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17350 5897 34 0,'3'-13'0'0,"2"-6"3"15,16 1 1-15,11 5-1 16,-5-1 1 0,8 1 1-16,-6-5 1 0,5 2-5 15,-2 3 0-15,0 2-1 16,3 3 0-16,5 0 0 15,-6 5 1-15,1 6-1 16,5-6 0-16,7 1 1 16,-1-17 1-16,4-2-2 15,-5-5 1-15,-5-1-1 16,-8 1 0-16,-5-1-17 0,-9 3 0 16,1 3 1-16</inkml:trace>
  <inkml:trace contextRef="#ctx0" brushRef="#br0" timeOffset="886.26">14378 5741 24 0,'-8'13'0'0,"-3"6"1"15,11-19 1-15,-16 0-1 16,16 0 1-16,-13-6 1 16,13 6 0-16,-14-7-3 15,14 7 0-15,-18 0 0 16,10 7 0-1,-5 7 0-15,5 4 0 0,-6-5 0 16,4 9 0-16,2-1 0 16,2 8 0-16,4 5 0 15,2-2 0-15,13 8 0 0,8-6 1 16,9-2 8-16,15-11 1 16,11-13-4-16,7-11 0 15,9-10-3-15,8-13 1 16,8-11-3-16,-1 2 1 15,1-4 1-15,19-28 0 16,12-17-3-16,-28 18 1 16,-14 2-1-16,-24 22 0 15,-19 15 0-15,-2-4 0 16,-5 9 0-16,-3-1 0 16,-3 7-8-16,3-3 0 15,-3 6-38-15</inkml:trace>
  <inkml:trace contextRef="#ctx0" brushRef="#br0" timeOffset="16642.9">14285 8204 33 0,'0'0'0'15,"-14"11"0"-15,12 10 1 16,-4 18 2-16,6 9 1 16,-8 10 2-16,8-13 0 15,0-5 4-15,8-14 0 16,14-15-3-16,15-30 1 15,19-20-5-15,5-25 0 16,13-18-2-16,27-26 1 16,11-24-2-1,0 5 1-15,-3-6-1 0,-6 30 0 16,-4 11 0-16,-25 25 0 16,-13 17-1-16,-21 24 0 15,3-1-67-15</inkml:trace>
  <inkml:trace contextRef="#ctx0" brushRef="#br0" timeOffset="25423.31">17060 8299 11 0,'0'0'0'16,"6"-18"5"-16,-6 18 0 15,-14 0 7-15,14 0 1 16,-18 8-8-16,18-8 0 16,-13 8 2-16,13-8 1 15,-11 10-5-15,11-10 0 16,0 0-2-16,0 0 1 0,-5 8-2 16,-6 3 0-16,0-1 0 15,-5 14 1-15,0 11 2 16,-5-4 1-1,2 1 1-15,4-6 0 16,1-7 0-16,9-3 0 0,0-3-3 16,5-2 0-16,5-3 1 15,3-3 1-15,11-5-2 16,-1 8 0 0,11-5 0-16,6 7 1 0,5 3-2 15,5 1 0-15,11-7 0 16,8-7 1-16,10-7-1 0,14-20 1 15,10-7-1-15,38-25 0 16,18-25-1-16,-8 4 1 16,1-4-1-16,-17-4 1 15,-8 4-1-15,-16 10 0 16,-18 10 0 0,-13 1 0-16,-20 7-1 0,-20 19 1 15,-22 21-5-15,1 3 0 16,-9 8-26-16,-5 5 0 15,0 0-8-15</inkml:trace>
  <inkml:trace contextRef="#ctx0" brushRef="#br0" timeOffset="38660.17">13835 9559 1 0,'14'-3'0'0,"9"0"0"15,-9-5 0-15,-4 0 0 16,-2-5 0-16,-8 3 12 16,6 2-5-16,-4 0 11 15,-2 8 1-15,8-16-17 0,-8 16 1 16,0 0 0-1,0 0 0-15,0 0-2 0,0 0 1 16,11-3 1 0,-11 3 0-16,16-8-2 0,-16 8 1 15,19 3 2-15,-6 5 0 16,3 2-1-16,8 9 0 16,2-3 2-16,9 2 1 15,-1 4-3-15,6-4 1 16,8 1-2-1,5-6 0-15,8 0 1 0,1-8 0 16,4-2-1-16,3 2 0 16,0-10-1-16,6 10 1 15,-1-2-1-15,1 2 0 16,-4 3 0-16,-1-5 1 16,-4-1-1-16,-7-2 0 15,-6 0 0-15,5-8 1 16,3-2-1-16,-5-3 0 0,-3-3 0 15,-7-5 1 1,-9-3 0-16,-5 3 1 16,-14-3-3-16,-2 3 1 0,-13-3-1 15,0 8 1 1,-9 3-1-16,-10 7 0 0,-8 12 0 16,-5 7 0-16,-5 6-1 15,4 2 1-15,6-3-19 16,3 1 1-16,3 2-59 15</inkml:trace>
  <inkml:trace contextRef="#ctx0" brushRef="#br0" timeOffset="64266.38">15744 10842 35 0,'0'0'0'15,"-16"26"2"-15,14-15 1 16,-6-3 5-16,8 5 0 16,-6 0-5-16,6 6 1 15,-5 4-1-15,10 14 0 16,-5 11 0-16,8-8 0 15,0-3 3-15,16 8 0 16,5 2-2-16,9-4 0 16,10-1-1-16,-1-8 1 15,7-7-2-15,1-3 1 16,-7-3 0-16,5-8 0 16,3 0-2-16,-3 1 1 0,1-6-1 15,-1-3 1 1,3-3-1-16,-6-2 1 0,-5 0-2 15,9-7 1-15,7-1 0 16,-5 0 0-16,2 2-1 16,3 1 1-16,-8 2-1 0,-2-2 1 15,-6 0-1 1,3 5 1-16,-8 0-1 0,8-8 1 16,5-3-1-1,3-5 1-15,-3-13-1 0,11 0 1 16,2-8-1-16,3-2 0 15,6-9 0 1,-3 3 0-16,2 3 0 0,-5-1 0 16,-2 9 0-16,-6 5 0 15,-5 10 0-15,-9 1 0 16,-1 10 0-16,-6 3 0 16,-6 10 0-16,6 3 0 15,-5 5 0-15,-1 5 0 16,-5-4 0-16,-2 2 0 15,-3-1 0-15,-11-1 0 16,0-1 1-16,1 0 1 16,-4 0-2-16,4 9 0 15,-4 4 0-15,1 6 1 0,0 2-1 16,-6 1 1 0,-2 2-1-16,2-8 0 0,-5 0 0 15,0 5 1-15,0-7-1 16,0-1 0-16,-5-5 2 15,5-5 1-15,-3-3-3 16,3-13 1 0,0 0-1-16,21-16 1 0,16-7 0 0,9-9 0 15,9-18-1 1,-1 2 0-16,1-5 0 16,9 3 0-16,5 2 0 0,1 6 0 15,1 5 0 1,4 10 0-16,7 14 0 0,-7 0 0 15,2 8 0-15,2 15 0 16,4 11 0-16,23 19 0 16,22 5-1-16,-3 21 0 15,10 8 1-15,4-16 0 16,4-18 0-16,11-5 0 16,6-12 0-16,2-17 1 15,6-20-1-15,7 9 0 16,6-8 0-16,10-8 0 15,12-11 0-15,7 3 0 16,10 0 0-16,-7-8 0 16,-6 2 0-16,3-25 0 15,-2-20 0-15,-6-12 0 0,-11-17 0 16,-21-5 0 0,-21-5-2-16,-26 16 1 0,-25 16-14 15,-37 23 1 1,0 1-64-16</inkml:trace>
  <inkml:trace contextRef="#ctx0" brushRef="#br0" timeOffset="65911.82">15042 11157 140 0,'30'0'0'0,"20"0"-8"0,-29 5 1 16,-18 5-37-1,16-4 0-15,-1-1 31 0</inkml:trace>
  <inkml:trace contextRef="#ctx0" brushRef="#br0" timeOffset="67073">20086 3492 10 0,'0'0'0'0,"0"0"-9"0</inkml:trace>
  <inkml:trace contextRef="#ctx0" brushRef="#br0" timeOffset="67408.38">20126 3463 24 0,'0'0'0'0,"-11"13"0"0,9 9 0 16,-9 15 2-16,0 18 0 16,-2 17-1-16,-8 7 0 15,-8 8 7-15,-6 22 0 16,-5 12-1-1,-5 54 0-15,-8 31-2 0,-11 43 0 16,-8 29-2-16,-16 50 1 16,-23 45 8-16,2 18 1 15,-8 25-11-15,21-43 1 16,8-19 6-16,1-57 0 16,4-41-4-16,11-26 1 15,6-39 0-15,10-38 0 16,8-34-4-16,-8-26 1 0,6-29-2 15,15-17 1 1,11-23-2-16,6-3 0 0,4-13 0 16,1 3 0-16,8-11-1 15,5 0 1-15,0 0-1 16,0 0 0-16,-8 13-1 16,8 0 1-16,-8-5-4 15,8 3 0-15,3-3-30 0,18-16 1 16,3 2-7-1</inkml:trace>
  <inkml:trace contextRef="#ctx0" brushRef="#br0" timeOffset="69273.33">20870 4109 121 0,'0'0'0'15,"38"2"-5"-15,-22 1 1 16,0 5-18-16,-3-3 0 16,0 8 23-16,0 1 0 15,3 7 7-15,8 11 0 16,6 7-3-16,2-4 0 16,-3-4-4-16,8 9 1 15,6 5 0-15,-4 8 0 16,4 0 3-16,-3 0 0 15,-6 0 0-15,-2-6 0 16,-5-2-2-16,-6-5 1 16,-5-8-2-16,-5-6 0 0,-3-5-1 15,-8-7 1 1,-6-1-2-16,6-13 0 0,-21 5-1 16,13-13 1-1,-5 3-17-15,13-14 0 0,-5 6-52 16</inkml:trace>
  <inkml:trace contextRef="#ctx0" brushRef="#br0" timeOffset="69601.38">21588 3855 21 0,'0'0'0'0,"-18"-3"13"0,2-15 0 15,-3-9-8-15,1 14 0 16,2-6-5-16,5 17 0 15,0 4-5-15,6 12 0 16,-6 9-4-16,1 6 1 16,-1 14 9-16,0-1 1 15,1 8 16-15,-11 3 1 16,-11 13-2-16,-6 9 0 16,-7 14-11-16,-11 4 1 15,-10 13 1-15,-22 18 1 16,-15 16-6-16,23-15 1 15,0-9-3-15,29-36 1 16,20-33-3-16,9-20 1 16,9-22-28-16,13-32 0 15,8-25-7-15,8-1 0 0,0-6 34 16</inkml:trace>
  <inkml:trace contextRef="#ctx0" brushRef="#br0" timeOffset="70059.83">21873 4098 158 0,'0'0'0'15,"0"0"-17"-15,0 0 1 16,8 0 6-16,5 0 0 15,-5-3 10-15,16 3 1 16,5 3 0-16,16-3 1 16,14 0-2-16,5-3 1 15,10 3-1-15,9-7 0 16,4 1 0-16,-4-2 0 16,5 3 0-16,-19 0 0 0,-11 2-1 15,-10 3 0 1,-16 0-16-16,-3 0 0 0,-16-3 11 15,-13 3 1-15,8-13-3 16,-21 0 1-16,0 0-24 16</inkml:trace>
  <inkml:trace contextRef="#ctx0" brushRef="#br0" timeOffset="70408.07">21899 4392 78 0,'0'0'0'15,"16"-19"0"-15,6 25 0 16,10-1 0-16,-1 5 0 15,4 1 5-15,8-3 0 16,4-3 1-16,4 1 1 16,5-4-4-16,0 3 1 15,10 1-3-15,-13 2 1 16,-2 0-2-16,-6 2 0 0,-13-2 0 16,-3-3 0-16,-13-2-1 15,3 2 0 1,-3-5-45-16,-3-5 0 0,0 2 48 15</inkml:trace>
  <inkml:trace contextRef="#ctx0" brushRef="#br0" timeOffset="70542.2">22899 3963 24 0,'0'0'0'16,"-10"0"1"-1,20-18 1-15,14-14 0 0,-8 11 1 16,3-6-24-16</inkml:trace>
  <inkml:trace contextRef="#ctx0" brushRef="#br0" timeOffset="70916.57">23247 3802 34 0,'0'0'0'15,"-13"13"23"-15,8 6 1 16,10 7-13-16,-5 0 0 15,3 6-3-15,-3 3 1 16,0 2-5-16,-3-3 1 16,3-2-3-16,-5-6 0 15,2 1-1-15,3-1 1 16,0-5-1-16,8-2 0 0,5-6 0 16,22-13 0-1,16-8-1-15,12-10 0 16,14-19 0-16,9-11 0 15,9-10 0-15,28-16 0 0,20-14 0 16,-18 17 0-16,-5 7 0 16,-17 9 0-1,-15 10-1-15,-32 18 1 0,-32 14-1 16,-5 8 0-16,-14 10-3 0,-24 14 1 16,-10 15-15-1,-8-2 0-15,-6 2 8 0,9-2 1 16,-1-6-20-16,-5-4 0 15,-2-4 27 1</inkml:trace>
  <inkml:trace contextRef="#ctx0" brushRef="#br0" timeOffset="71173.05">23731 3865 100 0,'0'0'0'15,"19"27"0"-15,-6-6 0 16,1 16 0-16,-12 16 0 16,-4 13 3-16,-14 19 1 15,-14 15-1-15,-7 3 0 0,-11 11-2 16,-16 24 1-1,-13 20-3-15,24-54 0 0,0 1-81 16</inkml:trace>
  <inkml:trace contextRef="#ctx0" brushRef="#br0" timeOffset="72987.98">20743 5577 8 0,'8'-5'0'15,"10"-3"24"-15,17-5 1 16,13-1-18-16,8 1 1 16,10-8-5-16,9 2 1 15,10-4-1-15,0-1 0 16,8-3 2-16,-11 9 0 16,1-3-3-16,-12 10 1 15,-17 3-2-15,-4 3 1 16,-10 5-1-16,-8 8 1 15,-11 5 0-15,-18 11 1 0,-11 2-2 16,-8 3 1-16,-16 3-1 16,-5 5 1-16,-8-2-2 15,-9 4 1-15,-1-4 0 16,-7 2 0-16,1 2 0 16,-5-4 0-16,-3 4 1 15,2 1 0-15,1 5-1 16,5-5 1-16,-1-1-1 0,17-2 0 15,8-2-1 1,10-3 0-16,6-3 0 0,16-3 0 16,13 1 1-16,18-4 1 15,20-7-2-15,7-5 1 16,16-8-1-16,5-3 1 16,14-8-1-16,3 0 1 15,4-6-1-15,-2 1 0 16,0 3 0-16,-16 7 0 15,-7-2 0-15,-12-1 1 16,-5 4-1-16,-16 2 0 16,-10 0 0-16,-3 0 0 15,-11 0-5-15,-13 0 0 16,-13 2-34-16,-8-4 0 16,2-4 15-16</inkml:trace>
  <inkml:trace contextRef="#ctx0" brushRef="#br0" timeOffset="73345.37">21229 5728 119 0,'27'-5'0'15,"18"-3"0"-15,6-3 0 16,10-2-1-16,-13 5 1 15,-6 0-4-15,-7 8 1 16,-9-5 2-16,-7 18 1 16,-8 8-3-16,-3-8 0 15,0 0-71-15</inkml:trace>
  <inkml:trace contextRef="#ctx0" brushRef="#br0" timeOffset="73775.66">22591 5400 48 0,'0'0'0'16,"0"0"-33"-16</inkml:trace>
  <inkml:trace contextRef="#ctx0" brushRef="#br0" timeOffset="73997.38">22508 5603 62 0,'8'-13'0'16,"-2"-8"3"-16,4 10 1 0,9 4-1 16,-1-1 0-16,9-3 5 15,2 3 1-15,6-5 0 16,5 0 1-16,0 5-8 15,0 2 0-15,-1-2-2 16,4 8 1-16,-6-5-1 16,0 5 1-16,-10 0-1 15,-3 0 1-15,0 0-2 16,-11 0 0-16,-2 0-53 16,-11 0 1-16,0 0 63 15</inkml:trace>
  <inkml:trace contextRef="#ctx0" brushRef="#br0" timeOffset="74367.23">22322 5937 87 0,'13'-3'0'0,"11"-5"0"15,8 0 1-15,11-5 1 16,2 2 0-16,8 4-2 15,0-1 1-15,3-6 0 16,-5 9 1-16,-3-3-2 0,-6 3 0 16,-7 10 0-1,-3-10 1-15,-3-3-16 0,-8 3 1 16,3-1-30-16</inkml:trace>
  <inkml:trace contextRef="#ctx0" brushRef="#br0" timeOffset="74725.98">23508 5233 128 0,'0'0'0'0,"13"0"-32"0,-13 0 0 15,0 0-5 1</inkml:trace>
  <inkml:trace contextRef="#ctx0" brushRef="#br0" timeOffset="75299.86">23641 5326 40 0,'-13'-6'0'15,"-9"-2"16"-15,22-2 1 16,3-3-9-16,2 5 0 16,3-6-1-16,-8 14 0 15,11-7-4-15,-11 7 1 16,0 0-2-16,-8 13 0 15,-8 16 0-15,0 16 0 16,-8 8-1-16,3 13 0 16,0 13 0-16,2 1 0 15,3 4 0-15,-3-12 0 16,6-11 0-16,5-11 0 16,3-16-1-16,5-7 1 15,5-9-1-15,14-23 0 0,2-14 0 16,6-10 1-16,5-16 0 15,2-8 0-15,3-7 0 16,-2 1 1-16,-1-4-1 16,-7 15 1-16,-8 14-1 0,-1 7 0 15,-12 9 0 1,-6 18 1-16,5 13 0 0,-10 27 0 16,-9 21-2-16,4 2 1 15,-4 9-1-15,6-17 1 16,-5-5-1-16,13-15 1 15,8-17-1-15,24-18 1 16,8-26-1-16,16-19 0 16,13-16 0-16,3-16 0 15,-1-7 0-15,7-12 0 16,4-15 0-16,6 19 0 16,-1 7 0-16,-33 32 0 15,-17 21 0-15,-5 11 0 16,-16 8-1-16,0 13 0 15,-8 5-34-15,0 8 1 16,0 1-13-16</inkml:trace>
  <inkml:trace contextRef="#ctx0" brushRef="#br0" timeOffset="77821.53">20187 6678 36 0,'0'0'0'16,"-21"13"8"-16,5-3 0 15,-3 4-8-15,1-1 0 16,-1 0-1-16,3 0 0 15,3 3 0-15,0 0 1 16,7 0-1-16,4 2 1 16,-1-4 1-16,8-1 1 15,6 5 5-15,5 9 1 16,5-1 2-16,11 6 0 16,3 5-2-16,7 5 1 15,6 6-6-15,2 0 1 0,6 2 0 16,11 3 1-1,-1 0-2-15,-10-6 1 0,-5-2-2 16,-6 0 1 0,-5-10-2-16,-6-4 1 0,-4-4-1 15,1-1 1-15,4-4-1 16,-8-4 1-16,-9-5-2 16,3 1 1-16,-7-7-1 15,-1 4 1-15,-5 2-1 16,3-5 0-16,-3-3 0 15,-8-5 0-15,0 0-11 16,0 0 1-16,0 0-42 0,0 0 1 16,0 0 54-1</inkml:trace>
  <inkml:trace contextRef="#ctx0" brushRef="#br0" timeOffset="78212.47">21147 6678 73 0,'-5'13'0'0,"-9"11"0"16,-4 2 1-16,-3 1 0 15,-9 2 0-15,-2 8 7 16,-10-3 0-16,-3 11 2 16,-9 5 1-16,-1 11-6 15,-15 5 0-15,-7 6 0 0,-24 23 0 16,-21 16-3-16,13-8 0 15,5-5-1 1,11-11 1-16,16-15-2 0,29-25 0 16,22-15-17-16,2-3 0 15,0 0-55-15</inkml:trace>
  <inkml:trace contextRef="#ctx0" brushRef="#br0" timeOffset="78700.57">21115 7117 183 0,'0'0'0'0,"-8"-19"-4"0,43 17 1 15,26-4-24 1,8-2 0-16,13-10-10 0,-7-1 0 16,-3 1 43-16,-11 5 1 15,-11 2 13-15,1 6 0 16,-3 5-20-16,-8-6 1 16,-3 6-1-16,0 0 0 15,-2 0-5-15,-9 0 1 16,-2-2 0-16,-5 2 1 15,-1 0 1-15,-10 0 0 16,6 0-56-16</inkml:trace>
  <inkml:trace contextRef="#ctx0" brushRef="#br0" timeOffset="79064.34">21418 7347 84 0,'24'-8'0'0,"13"-5"2"0,3-1 1 16,8-4-1-16,3 5 1 15,4-6-1-15,-4 6 1 16,-1 5 2-16,4 0 0 16,-1 8-4-16,0 8 0 15,-10 5-1-15,-4 1 1 16,-7 1-1-16,-5 1 0 15,-8-3-26-15,-4 1 1 16,1-1-11-16</inkml:trace>
  <inkml:trace contextRef="#ctx0" brushRef="#br0" timeOffset="79369.93">22689 7069 149 0,'0'0'0'16,"-13"-5"-33"-16,13 5 1 16,0 0-20-16</inkml:trace>
  <inkml:trace contextRef="#ctx0" brushRef="#br0" timeOffset="79519.06">22546 7053 20 0,'-14'3'0'0,"-7"5"46"0,-14 5 0 15,-10 6-43-15,-3 15 0 16,-2 11-2-16,2 3 1 16,0 10-2-16,8-3 1 15,8 1-1-15,6-3 0 16,7-6-2-16,6-7 1 16,5-6-18-16,11-7 1 15,7-9-16-15,22-20 1 16,0-1 33-16</inkml:trace>
  <inkml:trace contextRef="#ctx0" brushRef="#br0" timeOffset="79808.67">22463 7360 27 0,'13'-26'0'16,"9"-25"21"-16,10 4 0 16,7-6-5-16,-9 5 1 0,-4 9-2 15,-7 9 1-15,-8 9-13 16,-11 21 1-16,-30 19-2 16,4 20 1-16,-9 14-3 15,1 8 1-15,-6 16 0 16,8-6 0-16,3 9-1 15,10-14 0-15,11-5-1 0,11-11 0 16,13-10-5-16,21-27 0 16,21-13-5-16,3-13 0 15,17-19 8-15,1-8 1 16,4-5 2 0,-3 0 0-16,-3-2 0 0,-14 7 0 15,-7 0 0-15,-13 6 0 16,-11 10 0-16,-8 6 1 15,-8 7-9-15,-8 0 1 16,0 4-58-16</inkml:trace>
  <inkml:trace contextRef="#ctx0" brushRef="#br0" timeOffset="80411.23">23644 6691 7 0,'0'0'0'0</inkml:trace>
  <inkml:trace contextRef="#ctx0" brushRef="#br0" timeOffset="80673.59">23561 6828 84 0,'14'-2'0'16,"4"2"-1"-16,1-6 0 15,2-2-3-15,6-5 1 16,2-3 2-16,5 1 0 15,6-7 1 1,0 6 1-16,-5 1 2 0,5 4 1 16,-3 0-3-16,3 6 0 15,5-5 0-15,-11 7 0 16,-2 3-1-16,-5 0 0 16,-6 0 0-16,-2 0 1 15,-3 3-1-15,-8-1 0 16,0-2-4-16,-8 0 1 15,0 0-52-15</inkml:trace>
  <inkml:trace contextRef="#ctx0" brushRef="#br0" timeOffset="81014.2">23524 7241 177 0,'13'-5'0'15,"6"-3"-25"-15,10 0 1 16,8 3-34-16,1-1 0 16,-1 1 67-16</inkml:trace>
  <inkml:trace contextRef="#ctx0" brushRef="#br0" timeOffset="81118.07">23835 7230 101 0,'0'0'0'0,"11"-2"0"0,15-3 0 15,17-1 0-15,-1-2 0 16,4 0-1-16,1-2 1 16,7-3 0-16,-7 5 0 15,-1-6-1-15,-4 1 1 0,1 5-13 16,-11-2 1-16,0 2-37 16</inkml:trace>
  <inkml:trace contextRef="#ctx0" brushRef="#br0" timeOffset="81907.43">25167 5932 120 0,'0'0'0'0,"-3"13"-1"16,3-13 0-16,0 0-20 15,0 0 0-15,0 0 19 16,0 0 1-16,3 13 0 15,0-5 0-15,-1 2 1 16,4 1 0-16,-6 0 1 16,2 2 1-16,1-5-1 15,-3-8 1 1,8 13 8-16,-8-13 1 0,0 11-7 0,0-11 1 16,0 0-1-1,0 0 1-15,3 13-2 0,-6 3 0 16,-5 10-1-16,-5 14 0 15,-3 10 1-15,-3 6 0 16,-5 12-2-16,3 7 1 16,-6-4-2-1,9-2 1-15,2 0-1 0,3-17 0 16,5-12 0-16,5-11 1 16,3-5 0-16,19-16 1 15,12-11-1-15,9-13 1 16,16-13-1-16,11-10 0 15,12-14 0-15,7-13 1 16,9-14-1-16,20-10 0 16,15-13-1-16,-18 26 1 15,-9 19-1-15,-18 13 0 0,-13 19 0 16,-21 7 0 0,-27 17 0-16,-1 2 0 15,-9 8-1-15,-6-3 1 0,-3 3-21 16,0 0 0-16,1 2-51 15</inkml:trace>
  <inkml:trace contextRef="#ctx0" brushRef="#br0" timeOffset="82067.13">25172 6524 7 0,'19'-13'0'16</inkml:trace>
  <inkml:trace contextRef="#ctx0" brushRef="#br0" timeOffset="82244.31">25428 6625 154 0,'-8'31'0'15,"-6"22"0"-15,-9 13 0 16,-12 19-2-16,-10 8 0 16,-6 10-4-16,-29 19 0 15,-13 15 1-15,30-39 0 0,4-21-45 16,22-40 0-16,-3 0 45 16</inkml:trace>
  <inkml:trace contextRef="#ctx0" brushRef="#br0" timeOffset="83877.43">6268 11104 28 0,'14'2'0'0,"4"4"0"15,-18-6 0-15,5 13-3 16,-10 5 0-16,0-4-9 16</inkml:trace>
  <inkml:trace contextRef="#ctx0" brushRef="#br0" timeOffset="84151.31">6191 11368 17 0,'3'-10'0'0,"2"-6"0"16,-5 16 0-16,0 0-1 0,0 0 1 16,5 13 0-16,-5-13 0 15,3 13 6-15,-3-13 0 16,13 5 6-16,1-20 0 16,4-12-10-16,-4 3 1 15,-1-5-2-15,3-5 0 16,2-6 0-16,-4 14 1 15,-6 5-1-15,-3 7 1 16,-2 9-2-16,-6 24 1 16,-2 20 0-16,-11 6 1 15,-3 11-1-15,1 2 0 16,-4 0 4-16,4-16 0 16,7-2-4-16,0-11 1 15,9-8-6-15,-4-7 1 0,6-1-51 16</inkml:trace>
  <inkml:trace contextRef="#ctx0" brushRef="#br0" timeOffset="84784.01">12604 11302 84 0,'0'0'0'16,"6"-24"0"-16,-9-5 0 15,-8-11-3-15,11-5 0 16,-5 0-51-16</inkml:trace>
  <inkml:trace contextRef="#ctx0" brushRef="#br0" timeOffset="84893.17">12562 11143 48 0,'-6'40'0'16,"-4"16"3"-16,-1 12 0 15,-8 14 2-15,6-13 0 16,5-8-3-16,-2-16 0 16,2-11-1-16,13-20 0 15,0-25-4-15,11-23 0 16,3-1-41-16</inkml:trace>
  <inkml:trace contextRef="#ctx0" brushRef="#br0" timeOffset="88472.54">19998 8257 65 0,'0'0'0'15,"14"18"0"-15,-14-18 1 16,-11 19-2-16,0-6 1 16,-2 3 0-16,0 16 0 15,-6 13 3-15,6 2 0 16,2 6 4-16,6 11 1 16,5 2-1-16,5 0 0 15,6-2-2-15,0-4 0 16,-1-12 2-16,3-3 0 15,1-16-2-15,10-5 0 16,10-19-1-16,6-10 1 16,11-16-3-16,7-11 0 15,-2-21-2-15,2 3 1 16,4-6-1-16,-1 3 1 16,-5 8-1-16,-1 6 1 0,-4-1-1 15,-3 14 0 1,-11-1 0-16,0 3 0 0,-2 3-1 15,-6 8 1 1,-8 0-1-16,-2 0 0 16,0 7-6-16,-6 6 0 0,0 6-13 15,-13-6 0-15,0 0-41 16</inkml:trace>
  <inkml:trace contextRef="#ctx0" brushRef="#br0" timeOffset="88801">19998 8926 16 0,'0'0'0'16,"22"-18"-1"-16,-14 2 0 16,2-3 0-16,-7 6 1 15,2 0 24-15,-5 13 1 16,6-13-13-16,-6 26 1 15,2 8-8-15,-2 19 0 16,0 13-4-16,-2 15 1 16,-4 14 3-16,-10 8 0 15,-2 8-1-15,-17 11 1 16,-10 7-2-16,-8 16 1 16,-11 6 1-16,16-37 0 15,8-27-3-15,19-35 0 16,8-28-6-16,5-38 0 0,16-33-58 15,0-12 1-15,5-5 73 16</inkml:trace>
  <inkml:trace contextRef="#ctx0" brushRef="#br0" timeOffset="89215.95">20429 9231 157 0,'29'-3'0'16,"22"-8"-1"-16,13-5 1 16,18-2-22-16,-5-6 0 15,11 0 20-15,-8 6 0 16,-1-6 4-16,-12 8 0 16,-3 6 4-16,-3-4 0 0,-5 4-5 15,-6 4 1 1,-7 1-2-16,-9 5 1 15,-2 0 0-15,-5 5 0 0,-1 3-1 16,-4 0 0-16,-9 3-3 16,6-3 1-16,2 2-22 15,-8-2 1-15,3 0-26 16</inkml:trace>
  <inkml:trace contextRef="#ctx0" brushRef="#br0" timeOffset="89705.1">20594 9485 95 0,'13'-3'0'16,"9"-5"1"-16,9 0 1 16,9 0 3-16,-10 3 0 15,-4 5 5-15,1 0 0 0,-1 5 0 16,4 6 1-16,-4 5-10 15,6 5 1-15,5-3-2 16,1 1 0-16,1 2 0 16,9-13 0-16,8-3 0 15,11-10 1-15,7-8-1 16,3-3 0-16,3-3 0 16,-6-7 1-1,1-6-1-15,-14 6 0 0,-13-1 0 16,-3 3 0-16,-2 0 0 15,-14 6 1-15,-8 5-4 0,-5-1 0 16,-5 1-32 0,-1 3 0-16,-4-1-12 0</inkml:trace>
  <inkml:trace contextRef="#ctx0" brushRef="#br0" timeOffset="90335.04">22059 8577 63 0,'0'0'0'0,"0"0"-44"15</inkml:trace>
  <inkml:trace contextRef="#ctx0" brushRef="#br0" timeOffset="91613.17">22083 8736 16 0,'0'0'0'0,"21"-19"0"0,-8 11 0 16,1 0 29-1,-1 3 0-15,-5-8-21 0,8 0 0 16,0-14-2-16,0 14 1 16,-3-6-5-16,6 6 0 15,-9 0-1-15,1 5 0 16,2 0 0-16,-13 8 0 15,14-10-1-15,-14 10 0 16,16-6 0-16,-16 6 0 16,18-2-1-16,-4-4 1 15,-7 6 0-15,7-5 0 16,4 2 0-16,-4-5 0 16,-1 3 0-16,0-3 0 15,-2 3 3-15,-11 5 0 16,16-13-3-16,-16 13 0 15,11-6 1-15,-11 6 0 0,0 0 0 16,0 0 0 0,0 0-1-16,0 0 1 15,0 0-1-15,0 0 1 0,0 0-1 16,0 0 0-16,0 0 0 16,0 0 0-16,0 0 0 15,0 0 0-15,0 0 0 16,0 0 0-16,0 0 0 15,0 0 0-15,0 0 0 0,0 0 0 16,0 0 0-16,0 0 1 16,0 0-1-1,0 0 1-15,0 0-1 0,0 0 0 16,0 0 0 0,0 0 1-16,0 0-1 0,0 0 1 15,0 0-1-15,0 0 0 16,0 0 0-16,0 0 0 15,0 0 0-15,0 0 1 16,0 0-1-16,0 0 0 16,0 0 0-16,0 0 0 15,0 0 0-15,0 0 0 16,0 0 0-16,0 0 0 16,0 0 0-16,0 0 0 15,0 0 1-15,0 0 0 0,15-18 0 16,-4 10 1-1,2 3-1-15,1 2 0 16,-4-2-1-16,6-1 1 0,0 4-1 16,8-11 1-1,3-1-1-15,-6 4 1 0,-5-3-1 16,-3 5 0 0,-2 0 0-16,-11 8 1 0,8-11-1 15,-8 11 0-15,0 0 0 16,0 0 0-16,0 0 0 15,0 0 0-15,0 0 0 0,0 0 0 16,0 0 0 0,0 0 0-16,11 5 0 0,-11-5 0 15,13 6 0-15,-13-6 1 16,16 8-1-16,-16-8 1 16,5 13-1-16,-5-13 0 15,8 8 0-15,-8-8 0 16,0 0 0-16,0 0 0 15,0 0 0-15,0 0 0 16,0 0 0-16,0 0 0 16,0 0 0-16,0 0 0 15,0 0 0-15,0 0 0 16,8-6 0-16,-8 6 0 16,13-13 0-16,-13 13 0 15,11-10 0-15,-11 10 0 16,0 0 0-16,0 0 0 15,0 0 0-15,0 0 0 0,0 0 0 16,0 0 0 0,0 0 0-16,0 0 0 15,0 0-1-15,0 0 1 16,0 0 0-16,0 0 0 0,0 0 0 16,0 0 0-16,0 0 0 15,0 0 0-15,0 0 0 16,0 0 0-16,0 0-1 15,0 0 1-15,0 0-6 16,0 0 1-16,0 0-3 0,0 0 1 16,0 0-4-16,0 0 0 15,0 0-9 1,0 0 1-16,0 0-11 0</inkml:trace>
  <inkml:trace contextRef="#ctx0" brushRef="#br0" timeOffset="92333.89">22293 8551 154 0,'0'0'0'0,"19"-14"-1"16,4-4 1-16,12-1-1 15,-3 6 0-15,0 5-2 16,10 0 0-16,-2 8 0 16,8 0 1-16,3 8-2 15,-1-8 0-15,-2 0 1 0,-5 5 0 16,-4-5 2-16,1 3 1 16,-5 2 0-16,-1 3 0 15,-2 3 0-15,-10 2 1 16,-4-8 1-16,-2 6 0 15,-5 0 1-15,-3 2 1 16,-3 3-1-16,-5 8 1 16,-5 5-3-16,-16 8 1 15,-11 2 0-15,-3 9 1 16,-10 5-3-16,-11 2 1 16,-10 6-1-16,-6 11 0 15,-8 2-1-15,-21 18 1 16,-19 20 0-16,19-20 0 15,6-2 0-15,12-11 0 16,14-12 1-16,29-28 0 0,22-23 0 16,4 0 1-1,9-8 0-15,24-8 0 16,18-8 0-16,11-5 0 0,10-6-1 16,14-2 0-1,5-3-1-15,8 3 0 0,3-3 0 16,0 8 1-16,-1-2-1 15,22-1 0-15,14-2-5 16,-20 3 1-16,-10 2-28 16,-31 0 0-16,-1 0-28 0</inkml:trace>
  <inkml:trace contextRef="#ctx0" brushRef="#br0" timeOffset="92465">22705 8807 53 0,'-32'-8'0'16,"-24"-8"2"-16,-7 9 0 16,-15-1-2-16,-1 13 0 15,-1 3-39-15</inkml:trace>
  <inkml:trace contextRef="#ctx0" brushRef="#br0" timeOffset="92714.95">22056 9186 50 0,'30'-8'0'16,"15"-8"19"-16,16 5 1 16,8-2-13-16,5 5 0 0,6-5 0 15,-5 2 1 1,-1 3-1-16,-13 3 1 0,-13 2-3 16,5 3 0-1,-10 3-4-15,-6 2 1 0,-8 1-1 16,-10-1 0-16,-6-3 0 15,-2 9 0-15,-8 2-1 16,-1 1 0-16,-4-4-20 16,4 3 1-16,4 1-56 0</inkml:trace>
  <inkml:trace contextRef="#ctx0" brushRef="#br0" timeOffset="94297.14">23434 8797 155 0,'0'0'0'0,"24"2"-11"16,-24-2 1-16,13 3-35 16,-13-3 0-1,13 5 45-15,-13-5 0 16,13 3 3-16,-13-3 0 0,11 3-2 15,8 4 1 1,7 1-1-16,14 0 1 0,13-2-2 16,3-1 0-16,5-5 0 15,-2 0 0-15,-3-5 0 0,-1-3 1 16,1-6 6 0,-11 7 1-16,-10 1-2 15,0-4 0-15,-6-1-5 16,-8 6 1-16,-8-6-9 15,-13 11 1-15,0 0-45 0</inkml:trace>
  <inkml:trace contextRef="#ctx0" brushRef="#br0" timeOffset="94654.83">23295 9315 109 0,'0'0'0'0,"8"-8"0"16,3 0 0-16,0 3-1 16,7-3 1-16,1 3 0 15,15 7 0-15,1 9-1 16,5-6 0-16,8 3-2 16,0 0 0-16,2 0-3 15,3-3 1-15,0 1-34 0,-2-6 1 16,-1 0 42-1</inkml:trace>
  <inkml:trace contextRef="#ctx0" brushRef="#br0" timeOffset="94806">24311 8902 117 0,'0'0'0'15,"0"0"-2"-15,27 0 1 16,-6 0-81-16</inkml:trace>
  <inkml:trace contextRef="#ctx0" brushRef="#br0" timeOffset="95234.03">24715 8945 110 0,'-16'-3'0'0,"-10"-5"0"16,12 3 1-1,4-3 3-15,-1 0 0 16,3 0 1-16,-13 5 0 0,-6 1-2 16,-7 15 1-16,-17 6-1 15,3 15 1-15,-2 14-3 16,2 7 1 0,-3 11-2-16,14-5 1 0,0-3-1 0,13-10 0 15,5-3 0 1,14-16 0-16,16-5-2 0,13-16 1 15,18-11-1-15,6-15 1 16,8-14 0-16,2-3 0 16,4-4 1-16,-4-1 0 15,0-5 0 1,-2 5 0-16,-2 6 2 0,-15 10 0 16,-9 8-1-16,-9 11 1 15,-8 0-1-15,-2 23 1 16,-6 11-1-16,-10 16 0 15,-19 14-1-15,11 1 0 16,-3 9-1-16,8-8 0 16,8-8-23-16,2-8 1 15,9-19 3-15,5-7 1 16,3 2-20-16</inkml:trace>
  <inkml:trace contextRef="#ctx0" brushRef="#br0" timeOffset="95309.22">25117 9199 34 0,'0'0'0'0,"0"0"0"15,5-16 0-15,3-5-22 16</inkml:trace>
  <inkml:trace contextRef="#ctx0" brushRef="#br0" timeOffset="96612.11">25135 8773 121 0,'11'8'0'0,"7"-3"-33"16,9 3 0-16,10-3 17 16,8 3 1-16,9 0 42 15,-1 0 0-15,5 3-22 0,11-3 1 16,9 2-3-1,-1-2 0-15,8 0-3 16,-11-3 0-16,-5-5 0 0,-10 0 0 16,-11 0 0-16,-14 0 0 15,-7 0-26-15,-14-8 0 16,3 3 4-16</inkml:trace>
  <inkml:trace contextRef="#ctx0" brushRef="#br0" timeOffset="96773.16">25266 9024 89 0,'-11'8'0'16,"0"11"-34"-16,1 7 1 15,-1 1 28-15</inkml:trace>
  <inkml:trace contextRef="#ctx0" brushRef="#br0" timeOffset="96918.17">26013 9156 79 0,'16'0'0'0,"13"3"1"15,-11-6 0-15,4-4-1 16,-1 1 0-16,-5 1-57 15</inkml:trace>
  <inkml:trace contextRef="#ctx0" brushRef="#br0" timeOffset="97072.75">26231 8310 36 0,'24'-16'0'16,"-6"-5"-24"-16</inkml:trace>
  <inkml:trace contextRef="#ctx0" brushRef="#br0" timeOffset="97496.11">26281 8836 121 0,'-10'43'0'15,"-6"25"-9"-15,-6 4 1 16,4 13 7-16,4-19 1 16,1-13 7-16,5-14 1 0,3-12-1 15,5-27 1 1,21-19-7-16,3-15 1 0,3-24-3 16,2-3 0-1,3-16-7-15,2 8 1 0,1-10-3 16,-1 15 1-16,4 9 5 15,-4 18 1-15,-2 10 5 0,-8 33 1 16,-5 15 12-16,-11 19 0 16,-8 18-8-16,-6 3 1 15,1 15-6-15,2-7 1 16,-5 2 1 0,8-12 1-16,3-17 0 0,24-18 0 15,13-19-3-15,15-18 0 16,14-24-2-16,6-11 0 15,5-23-2-15,26-16 0 16,14-22-7-16,-17 14 0 16,-15-8-1-16,-13 21 1 15,-14 10-4-15,-29 27 0 16,2 6-58-16</inkml:trace>
  <inkml:trace contextRef="#ctx0" brushRef="#br0" timeOffset="124172.26">12753 13106 30 0,'0'0'0'16,"0"0"13"-16,0 0 1 15,0 0-8-15,0 0 0 16,0 0-1-16,0 0 1 15,0 0-1-15,0 0 0 16,0 0-1-16,0 0 1 16,0 0 3-16,0 0 0 15,29 40-5-15,-2-19 1 16,7-2 1-16,17-6 0 16,10-3-3-16,0 6 1 15,14 3-1-15,2-6 1 0,16 0-1 16,3 1 0-1,10-1 0-15,30 0 0 16,12 0-1-16,-20 0 0 0,-8 6 0 16,-22-11 0-16,-23 0 0 15,-28-3 1-15,-20 0-2 16,-6-5 1-16,-15 3-1 16,-6-3 0-16,13 5-1 15,-13-5 1-15,0 0-2 16,0 0 0-16,11 0-12 0,-11 0 1 15,0 0-75 1</inkml:trace>
  <inkml:trace contextRef="#ctx0" brushRef="#br0" timeOffset="125556.29">15643 13223 104 0,'8'-14'0'0,"-2"-4"-1"0,2-1 1 16,-1 4-13-16,4-1 0 15,0 0 12-15,-1 3 0 16,-2-1 2-16,-8 14 0 15,6-13 0-15,-6 13 1 16,-6-13-1-16,6 13 1 16,-8-5-2-16,8 5 1 15,-13 0-1-15,13 0 1 16,-13 5-1-16,2-2 1 16,-2 2 0-16,-3 8 0 15,-13 8 2-15,2 3 0 16,-5-5 0-16,-2 15 1 15,-6 11-1-15,0-5 1 16,0 7 1-16,3-7 1 0,0-3-1 16,10-3 0-16,6-7-4 15,5 2 1-15,2 0-2 16,9-8 1-16,2 0-1 16,11-2 0-16,-2-1 0 15,18-4 0-15,8-6 0 16,7-8 1-16,9-8-1 0,0-6 0 15,5-12 0 1,-2-6 0-16,-1-2 0 0,6-14 1 16,-3-2-1-1,-5-11 0-15,0-5 0 0,-8 8 1 16,-11 5-1-16,-2 10 1 16,-9 14 1-16,-4 3 0 15,-6 13 0-15,-8 13 0 16,0 0 1-16,-16 21 0 15,-13 24 0-15,5 8 0 16,-8 10-1-16,2 3 1 16,4 3-1-16,-1-5 0 15,3 2-2-15,8-19 1 16,8-2-1-16,0-13 0 16,6-3 0-16,2 3 0 15,5-11-1-15,0 0 1 16,3-2-4-16,6-1 1 15,-6 1-38-15,16-16 0 16,-1 2-3-16</inkml:trace>
  <inkml:trace contextRef="#ctx0" brushRef="#br0" timeOffset="125689.82">16973 12482 75 0,'5'11'0'0,"3"4"-7"16,3 4 1-16,-1-1-36 0</inkml:trace>
  <inkml:trace contextRef="#ctx0" brushRef="#br0" timeOffset="126106.14">17092 12860 147 0,'0'0'0'0,"-13"-16"0"0,0 14 1 16,-9-6 0-16,4 5 0 15,-11 1 0-15,-3 2 1 16,-8-6-1-16,0 12 0 16,-3-4 0-16,-2 9 0 15,5-3 0-15,3 2 1 16,5-2-2-16,-2 5 0 15,-1 1 0-15,3-1 0 16,3 3 1-16,-3 8 0 16,3 7 0-16,-6 12 0 0,1 7-1 15,2 5 0-15,0 9 1 16,8-6 0-16,5-2-1 16,-2-6 0-16,8-5 0 15,2 5 0-15,3 1-1 16,3-7 1-16,5-4-5 15,-3-13 0-15,3-6-10 16,0-3 0-16,0-10 2 16,0-8 1-16,13-2-6 0,3-17 0 15,8-13-3 1,11-2 0-16,-6-6 13 0</inkml:trace>
  <inkml:trace contextRef="#ctx0" brushRef="#br0" timeOffset="126505.07">17284 13093 160 0,'0'0'0'0,"5"-21"-1"16,-5 8 1 0,5-1-4-16,-2 4 1 0,2 2 1 15,-18 13 1-15,-6 1 0 16,1 20 1-16,-3 14 0 15,-6 13 0-15,-2 13 0 16,-3-5 0-16,5-1-1 0,6-7 1 16,5-2-3-1,3-17 0-15,5-8-13 0,5-7 1 16,6-8-11-16,7-14 0 16,1 0-8-16</inkml:trace>
  <inkml:trace contextRef="#ctx0" brushRef="#br0" timeOffset="126886.21">17940 12172 47 0,'-15'0'0'0,"-15"3"-3"16,36-16 0-16,15-8 3 16,-8 7 1-16,3 1 37 15,-5 5 0-15,-6 3-33 16,-5 5 0-16,0 0-2 15,0 0 0-15,-21 24-1 16,0-6 1-16,-9 9-1 16,-2 12 0-16,-8 9 1 15,1 5 1-15,-4 5-3 16,6-2 0-16,2-1-1 0,9-15 0 16,7-8-53-1,19-32 1-15,0 0 33 0</inkml:trace>
  <inkml:trace contextRef="#ctx0" brushRef="#br0" timeOffset="127336.26">18478 12014 174 0,'0'0'0'0,"2"-16"-8"0,-2 16 1 15,0-11-19-15,0 11 1 16,-13 19 27-16,-11 10 0 16,-5 21 5-16,-14 29 1 15,-10 25-3-15,-16 46 0 16,-11 44-3-16,-5-1 0 15,-3 16-1 1,11-32 0-16,5-24-1 0,22-26 1 16,5-26-4-16,18-35 0 15,1 0-96-15</inkml:trace>
  <inkml:trace contextRef="#ctx0" brushRef="#br0" timeOffset="127744.15">17951 12448 157 0,'0'13'0'16,"0"5"0"-16,-11-2 0 15,-10 0 0-15,0 13 0 0,-6 8 0 16,3 6 0-16,-2 4 0 16,2 3 0-16,3 9-1 15,5-6 1-15,5 5-4 16,3-8 0-16,11-2-11 15,13-6 0-15,10-2 11 16,19-9 1-16,9-4 2 16,12-6 0-16,17-2 1 15,4-14 0-15,9-10 1 16,-6-3 0-16,6-8 0 16,10-5 0-16,9-6 0 15,-46 9 1-15,-21 2-1 0,-3-3 0 16,-18-2-1-1,-4 0 1-15,-9-3-1 0,-4 6 0 16,-7-1-3-16,-14 3 1 16,-10-5-20-16,5 8 0 15,3 7 16-15,-3 1 1 16,-11 5-1-16,9 5 1 16,2-5-26-16</inkml:trace>
  <inkml:trace contextRef="#ctx0" brushRef="#br0" timeOffset="128113.19">18685 12916 31 0,'0'0'0'16,"5"-13"23"-16,-5 13 1 16,0 0-15-16,0 0 0 15,0 0-1-15,0 0 1 16,11 5-4-16,-11-5 0 16,18 13-1-16,-12 8 0 0,-6 16-1 15,-8 11 1 1,-5 13 1-16,-6 8 0 0,-8 10-1 15,1-8 1 1,-3-4-2-16,7-17 0 0,6-11-2 16,22-17 0-16,12-20 0 15,19-12 0-15,19-17-1 0,0-2 0 16,-3-5 0-16,-8 15 0 16,-7 6 0-1,-20 26 1-15,-18 19 0 0,-16 24 0 16,-13 23 0-16,-16 11 0 15,-11 13 0-15,-21 24 1 16,-16 16-1-16,5-16 0 16,6-5-2-16,23-35 1 15,19-26-54-15,16-22 0 16,1 1 20-16</inkml:trace>
  <inkml:trace contextRef="#ctx0" brushRef="#br0" timeOffset="128995.53">20126 12768 110 0,'0'0'0'16,"0"0"-27"-16,0 0 0 16,0 0-5-16</inkml:trace>
  <inkml:trace contextRef="#ctx0" brushRef="#br0" timeOffset="129738.96">20147 12659 32 0,'0'0'0'0,"0"0"10"16,0 0 0-16,0-21-3 0,-5 10 0 15,2-2 2 1,-5 3 0-16,3 4-6 0,5 6 1 16,-11-13-1-16,11 13 0 15,0 0-2-15,-8 13 0 16,-5 9-1-16,-8 12 1 16,-8 14-1-16,5 7 1 15,2 9-1-15,-7 4 1 16,-3 4 0-16,-2-1 0 15,-4-5-1-15,15-13 1 16,1-10-1-16,9-14 1 16,8-11-1-16,13-28 1 15,16-22-1-15,7-10 0 16,9-14 0-16,0 0 0 16,5-10 0-16,-5 8 1 15,3 0 0-15,-9 16 1 0,-2 10 0 16,-8 8 0-1,-5 16 1-15,-9 19 1 16,-7 15-1-16,-8 9 0 0,-8 12-1 16,2-2 1-16,-2-8 0 15,7-2 1-15,-2-6-4 16,8-6 1-16,0-9-1 16,11-9 0-16,13-10-1 15,8-6 1-15,5-10-1 0,-5 5 1 16,-6 3 0-16,-2 2 0 15,-5 3 0-15,0 8 1 16,-6 0 0 0,-5 14 1-16,-5 15 3 0,-3-6 1 15,-3 4-1-15,3-11 1 16,-5 0-3-16,2-3 1 16,0-3-4-16,3-10 0 15,6 11 0-15,-6-11 0 16,18-5-2-16,-18 5 1 15,16-6-1-15,-5 6 0 16,-3 3 1-16,0 10 0 16,-3 9 0-16,-2-4 1 15,-1-2-14-15,-2-3 1 16,0 0-18-16,0-13 0 16,0 0-13-16</inkml:trace>
  <inkml:trace contextRef="#ctx0" brushRef="#br0" timeOffset="129885.16">20878 12776 65 0,'-15'18'0'0,"-9"11"0"15,24-29 0-15,8-8-6 16,-8 8 1-16,0 0-31 16</inkml:trace>
  <inkml:trace contextRef="#ctx0" brushRef="#br0" timeOffset="130211.29">20785 12842 7 0,'0'0'0'16,"19"0"15"-16,-32 13 1 15,-14 3 17-15,-5 8 1 16,-5 5-24-16,0 0 0 16,0 3 0-16,5 2 1 15,2-8-7-15,4 1 0 16,-1-1-1-16,9-4 0 15,4-4-2-15,6-10 0 16,3-3-1-16,5-5 0 16,11-13 0-16,2-5 0 15,8-9-1-15,-5 9 0 16,0 2 0-16,-3 2 1 16,1 1 0-16,2 13 0 15,-3 0 0-15,-5 13 0 16,0 17 0-16,-3-1 0 0,1 5 0 15,-4-5 1 1,1-5-1-16,13 0 0 0,10-3-10 16,-7-18 1-16,2 2-91 15</inkml:trace>
  <inkml:trace contextRef="#ctx0" brushRef="#br0" timeOffset="130601.53">21716 12112 172 0,'-11'31'0'15,"-7"25"-1"-15,-9 7 1 16,-10 17-4-16,-11 7 0 0,-8 16 3 15,-24 30 1 1,-18 17-1-16,13-12 1 0,5-6-1 16,22-34 1-1,15-27-27-15,17-23 0 0,-1-6-42 16</inkml:trace>
  <inkml:trace contextRef="#ctx0" brushRef="#br0" timeOffset="130975.37">22226 11379 95 0,'0'0'0'15,"16"2"-22"-15,-16-2 0 16,14 0 21-16,-4 14 0 15,-7 7 17-15,-3 16 1 16,-3 5-15-16,-5 11 1 16,-8 5-2-16,0 11 1 15,-2 8-2-15,-3 13 1 16,-3 8 7-16,-19 34 0 16,-13 24 4-16,-10-3 1 15,-11 6-6-15,2-13 0 16,-10-3-4-16,11-43 0 15,-1-21-1-15,19-26 0 0,14-26-3 16,5-17 1 0,10-18-15-16,11-21 0 0,8-24-30 15,3-5 0-15,0 3 33 16</inkml:trace>
  <inkml:trace contextRef="#ctx0" brushRef="#br0" timeOffset="131299.49">21163 12098 106 0,'0'16'0'0,"-11"8"0"0,1 0 0 16,-12 5 0-16,6 8 0 16,1 11 7-16,7-9 0 15,0 1-5-15,16 13 0 16,2 0-1-16,14-3 1 15,5-2-1-15,11-6 0 16,8-2-1-16,11-9 1 16,10-4-1-16,5-3 1 15,6-11 0-15,2-5 0 16,6-3 0-16,-5-5 0 16,-4-8 0-16,-12 3 0 15,-6-6 0-15,-13 1 0 16,-14-3-3-16,-7 2 1 15,-14 3-14-15,-5-8 0 16,0 0-57-16</inkml:trace>
  <inkml:trace contextRef="#ctx0" brushRef="#br0" timeOffset="131758.26">22179 12903 38 0,'26'0'0'15,"11"-3"11"-15,6 0 0 16,5 1-10-16,5-4 1 16,3-2-1-16,5-5 0 15,3-5 8-15,2-3 0 16,6-6 2-16,-8-10 0 15,-6-5-1-15,-10-9 1 16,-13-4-6-16,-6-3 0 16,-5-8 1-16,-13 2 1 15,-14 6-4-15,-5 10 0 16,-5 6-1-16,-14 10 0 16,-15 11-1-16,-4 16 0 15,-9 13-1-15,-4 13 1 16,-5 16-1-16,3 16 0 15,3 16 0-15,-4 13 0 16,1 10 0-16,-13 17 0 16,-1 20 0-16,14-23 0 0,13-8 0 15,22-37 0 1,18-24-1-16,16-16 0 0,13-10-32 16,19-17 1-16,0-4-28 15</inkml:trace>
  <inkml:trace contextRef="#ctx0" brushRef="#br0" timeOffset="132274.04">23811 12035 205 0,'0'0'0'0,"0"0"-25"15,-16 10 1-15,-10-2-15 16,-14 11 0 0,-21 7 41-16,7 6 1 0,-4 8 22 15,-1-1 1-15,1 9-25 16,5 5 1-16,0 5-1 15,7-2 1-15,6 7-2 16,6 3 0-16,2 1 0 0,11-1 0 16,-1 2 0-1,12-7 1-15,5-8-1 0,10-8 0 16,5-8-1-16,4-8 1 16,-1-8-4-16,3-10 1 15,3-8-26-15,7-17 0 16,1 1-17-16</inkml:trace>
  <inkml:trace contextRef="#ctx0" brushRef="#br0" timeOffset="132672.16">24263 11900 120 0,'24'5'0'15,"19"3"-1"-15,-9 5 1 16,3 6-26-16,-10 2 1 16,-6-5 24-16,-10 16 1 15,-11 13 11-15,-8-3 0 0,-8 8-3 16,-8-2 0 0,-3 7-7-16,-12-2 0 0,-9 3 0 15,0 7 1-15,-11 4 6 16,17-15 0-16,-1-12-7 15,14-8 1-15,10-8 1 16,17-14 0-16,4-20 1 0,22-1 0 31,16-5 3-31,-5 0 0 0,2 3-3 0,-5 0 1 16,-5 2 0 0,-9 22 0-16,-10 10-3 0,-24 16 0 15,-18 16-1-15,-25 13 0 16,-21 8-4-16,-31 29 1 15,-1 3-127-15</inkml:trace>
  <inkml:trace contextRef="#ctx0" brushRef="#br0" timeOffset="151261">13397 13979 31 0,'0'0'0'15,"0"37"13"-15,0-21 0 16,0 0-5-16,-14 16 0 0,-4 8-2 16,2 18 0-16,-6 5-5 15,-4 27 0-15,-1 16-1 16,-5 0 1-1,-2 8 8-15,-9 13 0 0,-10 10-2 16,10-42 0 0,6-23-4-16,16-30 1 0,8-29-3 15,-1-26 1-15,6-26-1 16,11-17 0-16,10-18-1 16,11-5 0-16,6-11 0 15,4 10 1-15,3 6-1 0,-2 21 0 16,-6 11 0-1,3 21 0-15,-11 18 0 0,6 16 1 16,2 14-1-16,-5 12 0 16,-3 4 0-16,-7 2 0 15,-6 5 0-15,-8 0 0 16,-8 1 0-16,-6-4 1 16,-7-2-1-16,-11 0 1 15,-8-3-1-15,-16 3 1 16,-15-2-1-16,2 4 0 15,-1 1 0-15,-4 5 0 16,2 2 0-16,8 1 0 16,-5 2 0-16,19-13 0 15,10 3 0-15,8-16 0 16,13-6-1-16,6-7 1 0,5-9-49 16,29-28 0-1,-5-1 36-15</inkml:trace>
  <inkml:trace contextRef="#ctx0" brushRef="#br0" timeOffset="151694.72">13516 14651 133 0,'0'0'0'15,"21"-13"0"-15,-7 5 0 16,-1 3 0-16,24 5 0 16,16-5 0-16,1 10 0 15,1 0 1-15,-4 3 0 16,-6-3 0-16,6 6 1 0,-3 5-2 16,-6-3 0-1,3-2 0-15,-7 2 1 16,-1 0 0-16,-3 0 0 0,1 3-2 15,-9-5 0 1,-7-1-35-16,-3-4 0 0,3-1-2 16</inkml:trace>
  <inkml:trace contextRef="#ctx0" brushRef="#br0" timeOffset="152061.51">13676 15016 86 0,'-3'-15'0'15,"-2"-12"9"-15,5 27 1 16,21 3-1-16,3 7 1 16,10-4-6-16,1 2 1 15,5-1-1-15,-5 1 0 16,-1 0-2-16,-5 6 0 16,3 1-1-16,0-1 0 0,-11-1 0 15,1-2 0 1,-4-1-16-16,-4 1 0 15,-1-11-21-15,-2 0 1 0,-1 0 11 16</inkml:trace>
  <inkml:trace contextRef="#ctx0" brushRef="#br0" timeOffset="152610.63">14885 13937 39 0,'0'0'0'0,"0"0"1"0,0 0 0 16,0 0-1-16,0 0 0 15,16 19 15-15,-5-1 1 16,2-2 6-16,-5 2 0 16,-8 4-19-16,0 7 0 15,-8-3-1-15,-5 14 0 16,-6 7 4-16,3 12 1 16,1-1-5-16,-1 8 0 15,0 5 2-15,10-4 0 16,-2-4 0-16,8-15 0 0,3-14-2 15,24-18 0 1,12-19 0-16,15-23 1 16,15-24-2-16,5-9 1 0,6-9-2 15,18-22 0-15,14-16 0 16,-11 32 1-16,3 8-1 16,-30 26 1-16,-18 19-1 15,5 8 0-15,-2 10 0 0,-19 0 0 16,-6 3 0-1,-5 3 0-15,-5 0-2 16,-2 4 1-16,-9 1-16 0,-13 14 1 16,-11 7 5-16,-13-3 1 15,-10 1-42-15,-11-6 0 16,-1 0 59-16</inkml:trace>
  <inkml:trace contextRef="#ctx0" brushRef="#br0" timeOffset="152863">15239 14165 47 0,'13'-6'0'16,"6"-2"3"-16,-27-5 0 16,-16-5 7-16,5 10 0 15,-4 0-3-15,9 8 1 16,1 8 2-16,5 18 0 16,3 14-6-16,5 5 1 15,0 10-3-15,0 9 0 0,5 5 1 16,-2 10 1-1,-3 8 0-15,-8 9 0 0,-6 7-1 16,-18 24 1 0,-10 16-1-16,-1-24 0 0,-2-19-2 15,13-42 0-15,11-34-37 16,5-37 1-16,3 0-13 16</inkml:trace>
  <inkml:trace contextRef="#ctx0" brushRef="#br0" timeOffset="153793.87">16329 14646 61 0,'0'0'0'0,"-2"-40"-1"15,-1 32 1-15,0 0 0 0,3 8 0 16,0 0 1-16,0 0 0 15,0 0 28-15,0 0 0 16,0 14-29-16,-10 7 1 16,-6 5 1-1,-6 17 0-15,-4 12 0 0,-9 9 1 16,-5 7 0-16,0 6 0 16,-5 5-2-16,3 0 1 15,-1 3-2-15,9-22 1 16,7-10-47-16,8-27 0 15,1 4 25-15</inkml:trace>
  <inkml:trace contextRef="#ctx0" brushRef="#br0" timeOffset="154374.04">16842 14035 43 0,'0'0'0'0,"0"-19"1"0,3 6 0 16,2-5 4-16,1 7 1 16,-6-2 24-16,0 0 0 15,0-6-29-15,0 6 1 16,0 5-1-16,0 8 0 15,0-13-1-15,0 13 0 16,16 16 0-16,2 13 0 16,3 16 1-16,6 15 0 15,2 7 0-15,9 12 1 16,1 0-1-16,9 19 1 16,0 8-1-16,5 8 0 15,11 10 0-15,-19-42 1 16,-10-21-2-16,-9-13 1 15,-2-11-1-15,-5-3 1 16,0-15 0-16,-11 2 0 16,0-13-1-16,-8-8 1 0,0 0-1 15,0-19 0-15,-3-10-4 16,-5-11 1-16,-5-12-31 16,10-17 1-16,0 0-4 15</inkml:trace>
  <inkml:trace contextRef="#ctx0" brushRef="#br0" timeOffset="154587.6">17603 13704 50 0,'-3'13'0'0,"-8"6"12"0,11-19 0 15,-10 8-7-15,-3 10 0 16,-6 12 1-16,-10 22 0 16,-3 25-3-16,-11 13 1 15,-2 19-1-15,-35 47 1 16,-21 34-3-16,0-5 1 15,-8 6 1-15,19-32 0 16,7-19-2-16,20-37 1 16,12-37-3-16,24-47 0 15,1-1-85-15</inkml:trace>
  <inkml:trace contextRef="#ctx0" brushRef="#br0" timeOffset="154724.94">17499 14077 107 0,'3'11'0'16,"2"7"0"-16,-5-18 1 0,0 0-8 15,0 0 0 1,0 0-58-16</inkml:trace>
  <inkml:trace contextRef="#ctx0" brushRef="#br0" timeOffset="154965.54">17358 14493 41 0,'13'-11'0'0,"9"-7"0"16,18 4 0-16,13 4-1 0,11-4 1 16,7 1 0-16,9-3 0 15,8 0 4 1,-3-2 1-16,0-3 24 0,-8-3 0 16,-5 3-26-16,-11 5 0 15,-13 3 0 1,-13 2 1-16,-6 1-2 0,-5-1 1 15,-11 6-3-15,-5-6 0 16,-5 3-42-16,-3 8 0 16,0 0 25-16</inkml:trace>
  <inkml:trace contextRef="#ctx0" brushRef="#br0" timeOffset="155283.22">17563 14651 172 0,'24'-8'0'0,"18"3"-3"16,17-8 1-16,13-6-24 15,-1 1 0-15,-1-1 24 16,-9 9 0-16,-8 2 4 16,0 5 0-16,0 6 3 15,-5-1 0-15,-11 1-4 0,3-3 0 16,-5-3-1-16,-3 1 1 16,-3-3-2-16,-5-1 1 15,-8 1-14 1,-3 2 1-16,0 1-55 0</inkml:trace>
  <inkml:trace contextRef="#ctx0" brushRef="#br0" timeOffset="155909.81">19078 14321 181 0,'0'0'0'0,"-5"-16"-6"0,2 5 0 15,3-2-40 1,-5 2 0-16,0-2 30 0,-14 8 1 16,-7 5 24-16,-12 10 1 15,-4 12 0 1,-6 9 0-16,-10 4-7 0,15 12 1 15,-2 9-3-15,8 5 0 16,5 2 6-16,2-2 1 16,4 0 3-16,7-11 0 15,11-10-9-15,3-6 1 16,13-2-1-16,10-19 0 16,9-7-1-16,16-12 1 15,10-15-2-15,3-11 1 16,5-15-1-16,3-4 1 15,5-12 0-15,-8 7 0 16,0-4-1-16,-13 15 0 16,-11 8 1-16,-8 7 0 15,-7 12 0-15,-4 5 1 16,-12 7-2-16,-4 20 1 0,-4 17-1 16,2 1 1-16,-3 8-1 15,8 5 1 1,3 5-18-16,3-13 1 15,-1 3-68-15</inkml:trace>
  <inkml:trace contextRef="#ctx0" brushRef="#br0" timeOffset="156222.24">19780 14474 81 0,'0'0'0'16,"-8"8"13"-16,16 11 0 15,6 7-5-15,7 16 1 16,8 14-5-16,-10-3 0 15,-3 13 0-15,-6 0 1 16,-4 11-3-16,-9 5 1 16,-10 2-3-16,-11-4 0 0,-8-1-26 15,-8-15 0 1,0-1-35-16</inkml:trace>
  <inkml:trace contextRef="#ctx0" brushRef="#br0" timeOffset="160531.09">21793 13400 77 0,'0'0'0'15,"0"0"1"-15,0 0 0 16,0 0 0-16,0 0 0 0,-32 48-2 16,6-1 1-1,-12 17 0-15,1 7 0 0,-5 16 0 16,-6 3 1 0,-8 11 0-16,-11 7 1 0,-12 14 2 15,31-50 0-15,13-25 3 16,6-12 1-16,10-17-5 15,9-18 1-15,4-18-2 16,14-9 0-16,14-13 0 0,-1 1 0 16,8-4-1-1,3 1 0-15,0 0 0 0,-3 13 0 16,-5 5-1 0,5 5 1-16,3 9-1 0,3 7 0 15,-1 3 0-15,-2 3 0 16,0 7 0-16,0 4 0 15,3-1 0-15,-9-3 0 16,-4-2 0-16,-4 0 1 16,-4-3-1-16,-1 9 1 15,-5 2 0-15,-3-1 1 16,-2 1-2-16,-6 3 1 16,-10 2-1-16,-11 3 1 15,-8 0-1-15,-5 5 0 16,-11 3 0-16,0 2 1 15,0 6-1-15,-8-11 0 16,3 0 0-16,3-5 1 16,-1-6-1-16,17-5 0 0,-1-2 0 15,11-3 0-15,8-5-1 16,3-1 0 0,2 1 0-16,11-3 0 0,0 0-1 15,0 0 1-15,0 0-12 16,0 0 0-16,0 0-58 15</inkml:trace>
  <inkml:trace contextRef="#ctx0" brushRef="#br0" timeOffset="161077.4">22094 13961 77 0,'0'0'0'0,"0"0"0"0,23 13 0 15,17 6-4 1,11-6 1-16,21-3-5 0,2-4 0 16,17-4 7-16,4-7 1 15,6-6 2-15,-2 1 0 16,2-6 1-16,-14 0 0 15,-4 0-1-15,-22 6 0 16,-16 4-6-16,-10 1 1 16,-1 0-38-16</inkml:trace>
  <inkml:trace contextRef="#ctx0" brushRef="#br0" timeOffset="161575.94">22088 14310 143 0,'29'-13'0'0,"11"-8"-10"0,8 0 0 16,8-3-1-16,-8 3 0 15,-3 5 10-15,-2 13 1 16,2 11 0-16,-3-3 1 16,-2 3-1-16,5 0 0 15,3 3 0-15,0-3 0 16,0 0-1-16,-5-3 1 16,2-5 0-16,-11 3 0 15,-4-1 0-15,-4 1 0 16,-2-3 0-16,-3 2 0 15,-7-2 0-15,-1 3 0 16,-8-3-25-16,-5 0 1 16,0 0-5-16</inkml:trace>
  <inkml:trace contextRef="#ctx0" brushRef="#br0" timeOffset="162027.49">22801 13633 154 0,'16'0'0'16,"8"0"-12"-16,-14 0 0 16,-4-3 5-16,-6 3 0 15,0 0 8-15,0 0 1 16,0 0 3-16,0 0 0 15,-6 21-3-15,-4 11 0 16,-4 16-2-16,-10 23 1 16,-5 11 0-16,-5 11 0 15,-17 15-1-15,1-10 1 16,-4 0-4-16,12-16 0 0,2-11-16 16,13-18 1-1,1-13-19-15,5-29 1 0,-1-1 33 16</inkml:trace>
  <inkml:trace contextRef="#ctx0" brushRef="#br0" timeOffset="162415.1">23755 13974 177 0,'6'-13'0'15,"7"0"-10"-15,-5-9 1 16,0-1-36-16,-5 1 0 0,-6-4 41 16,-8 7 1-1,-5 6 3-15,-5 11 0 0,-6 10-6 16,-7 5 0-16,-3 0-26 15</inkml:trace>
  <inkml:trace contextRef="#ctx0" brushRef="#br0" timeOffset="162689.09">23458 14059 20 0,'-14'13'0'0,"-12"13"14"16,-4 9 1-16,-9 10 8 15,7-11 1-15,0 3-15 16,10-8 0-16,6-2-4 0,8-3 0 16,6-11-2-16,20-13 1 15,22-8-3-15,0-11 0 16,11-20-1-16,7-1 0 15,3-5-1-15,-5 5 0 16,-3 1 0-16,-10 12 1 16,-11 14 0-16,-6 2 0 15,-7 11 0-15,-11 16 1 16,-8 19-1-16,0 7 1 16,0 14 0-16,8 4 0 15,5 7-1-15,14-7 1 16,-1-1-1-16,22-20 0 15,13-10-18-15,9-21 0 16,-1 0-48-16</inkml:trace>
  <inkml:trace contextRef="#ctx0" brushRef="#br0" timeOffset="-202379.77">14298 17442 57 0,'0'0'0'16,"0"0"2"-16,0 0 0 16,0 0 1-16,0 0 1 15,0 0 1-15,0 0 0 16,0 0-2-16,0 0 1 16,-8-26 4-16,0 10 1 15,5 0-6-15,3 3 1 16,3 5-3-16,8-3 1 0,5 9-1 15,7-6 1 1,9 3 2-16,0-9 0 0,3 1-3 16,7-5 1-16,-2-4 0 15,0-1 0-15,0-6 2 16,-3-6 1-16,-2-5-1 16,2-4 0-16,-2-7-3 0,-6 6 0 15,-3 3-1 1,-2 2 1-16,-2 6-1 0,-1 5 1 15,-8 2 0 1,0-4 1-16,-5 1-2 16,0-1 1-16,3 4-1 0,-3-2 0 15,5 0 1-15,1-3 0 16,-1-2-1-16,6 0 0 16,-1-4 0-16,11 1 0 15,6-2 0-15,2-4 0 16,3-4 0-16,-3 7 0 15,-2 3 0-15,2 0 0 16,3-3 0-16,5 6 0 16,3 5 0-16,0 2 1 15,-6 6-1-15,9-3 0 16,-1 3 0-16,9-5 0 16,2 5 0-16,3 2 0 15,8 1 0-15,2 4 0 0,1 1 0 16,7 0 0-1,6-3 0-15,26-2 0 0,16-4 0 16,1-1 0 0,7-7 0-16,-2 7 0 0,4-1 0 15,4-3 0-15,0-2 0 16,-1-2 0-16,-2-1 1 16,13-5 0-16,8-6 0 15,11 9 0-15,8 0 0 16,8 2 1-16,8 0-1 0,-1-8 0 15,6-7-1 1,-2 10 1-16,-1 5-1 0,9 3 1 16,7 2-1-16,8 1 0 15,11 0 0-15,0 2 0 16,3 3 0-16,-3 2 0 16,-3 3 0-16,6 6 0 15,-6 2 0-15,-15-6 1 16,-17 1-1-16,-2-3 1 15,-6 0-1-15,-21-2 1 16,-13 2-1-16,-8-10 1 16,-11-1-1-16,-10 1 1 15,-8-1-3-15,-9 1 1 16,-4-3-33-16,-14 0 0 16,2 2-31-16</inkml:trace>
  <inkml:trace contextRef="#ctx0" brushRef="#br0" timeOffset="-200536.83">15774 16236 61 0,'0'0'0'16,"0"0"0"-16,0 0 1 0,0 0 0 15,0 0 0 1,0 0 4-16,0 0 0 16,0 0 10-16,0 0 0 0,0 0-10 15,0 0 0-15,5 48 0 16,-5-17 1-16,2 14-3 16,9 0 1-16,-3 0 0 15,11 6 0-15,5-6 0 16,8 7 0-16,-3 7-1 15,5-4 1-15,6-2-2 0,-3 0 0 16,3 0-1 0,-2-3 0-16,-1-2 0 15,-8-3 1-15,-2-5 1 0,-6-6 0 16,-2-8-2 0,-6-2 0-16,0-3-1 0,-2-5 1 15,-6-3 0-15,0-2 1 16,1-6-3-16,-6-5 0 15,0 0-8-15,0 0 1 16,-3-16-37-16,0-7 1 16,3-1 7-16</inkml:trace>
  <inkml:trace contextRef="#ctx0" brushRef="#br0" timeOffset="-200086.41">16733 15897 10 0,'0'0'0'0,"0"0"40"15,0 0 0-15,-5 19-34 0,-3-8 1 16,0 2 5 0,-3 13 0-16,-5 9-6 15,-2-4 1-15,-3 4-5 0,-6 10 0 16,-8 10-1-16,-12 9 1 16,-12 5-2-16,-2 10 1 31,-8 11 2-31,-19 26 0 0,-21 19 0 0,11-13 0 15,-1-3-1-15,14-13 0 16,8-16 0-16,13-16 0 16,14-16-2-16,18-21 1 15,16-21-1-15,-3 0 1 16,6-6-1-16,5-2 0 16,-3-5-1-16,11-3 1 15,0 0-8-15,0 0 0 16,0 0-13-16,0 0 0 15,0 0-54-15</inkml:trace>
  <inkml:trace contextRef="#ctx0" brushRef="#br0" timeOffset="-199511.76">16606 16466 134 0,'0'0'0'16,"0"0"-1"-16,0 0 1 15,0 0 0-15,0 0 0 16,0 0-1-16,0 0 1 15,0 0 0-15,0 0 0 16,16 24 0-16,8-8 0 16,2 5 0-16,14-8 0 15,8-5-1-15,8-2 0 16,5-12 0-16,5-2 0 0,1-5 0 16,5 0 1-1,5-8 0-15,-5 2 0 0,-1-7 0 16,-10 5 0-1,-5-1 0-15,-2 6 0 0,-12 3 0 16,-5 3 0-16,-10-1 0 16,-6 6 1-16,-10 0-1 15,-11 5 0-15,13-11-59 16,-13 11 0-16,0 0 70 0</inkml:trace>
  <inkml:trace contextRef="#ctx0" brushRef="#br0" timeOffset="-199095.36">16526 17001 100 0,'21'-11'0'0,"16"-2"-1"15,-37 13 0-15,-23-3 1 16,9 3 0 0,-2-2 0-16,16 2 0 0,-13-3 4 15,13 3 0-15,13-8 1 16,1 3 0-16,4-1-1 15,11 1 0-15,6 0-4 16,5 2 1-16,5 0-1 16,3 1 1-16,0-1-1 15,0-2 0-15,0 0 0 16,-1-1 0-16,-1 1-2 0,-4 2 1 16,-2 3-9-1,-5 0 1-15,4-2-17 16,-4-1 1-16,-3 0-5 0</inkml:trace>
  <inkml:trace contextRef="#ctx0" brushRef="#br0" timeOffset="-198539.54">18071 15900 8 0,'0'0'0'0,"-24"-3"2"15,24 3 0 1,-13-10 27-16,13 10 0 0,0 0-19 15,0 0 1-15,0 0-3 16,-8 24 0-16,2 13-5 16,-15 16 0-16,-6 7-2 15,1 9 1-15,-9 5-1 16,3 6 1-16,0 4 0 0,8 1 1 16,6 2-1-16,5-21 0 15,7-10 1-15,17-19 0 16,10-13 2-16,11-29 0 15,19-25-2-15,7-22 0 16,11-28-2 0,19-20 1-16,16-22-2 0,-6 11 1 15,-2 2-1-15,-9 22 1 16,-12 8-1-16,-11 15 1 16,-6 22-1-16,-18 15 0 15,-19 14 0-15,1 3 1 16,-12 7-1-16,12 0 0 15,-6 6-1-15,2 5 0 16,-10-3-14-16,-3 14 0 16,-13 7-26-16,3-2 0 15,-6 0 22-15</inkml:trace>
  <inkml:trace contextRef="#ctx0" brushRef="#br0" timeOffset="-198224.95">18057 16405 125 0,'0'0'0'15,"24"0"1"-15,-24 16 1 16,-8 11-2 0,-10 20 1-16,-22 25 3 0,5 12 0 15,-7 25-1-15,-17 42 0 16,-10 37 1-16,0-17 1 16,-3-7-4-1,11-31 1-15,5-27-4 0,16-38 1 16,-5 1-109-16</inkml:trace>
  <inkml:trace contextRef="#ctx0" brushRef="#br0" timeOffset="-193263.87">16117 17760 44 0,'0'0'0'0,"37"18"5"0,-37-18 0 16,-8-2-3-1,8 2 0-15,-19-8-1 16,19 8 1-16,-16-8 3 0,16 8 0 16,-13 8-2-16,0 13 0 15,-9 13 1-15,-4 14 1 16,-6 21-1-16,-8 10 1 15,-5 11-1-15,-6 8 1 16,-2 10-2-16,3 19 1 16,-9 14-1-16,3-28 0 15,-2-9-1-15,20-41 0 16,17-36-1-16,3-1 1 16,4-13-1-16,6-7 1 15,-5-9 1-15,8-21 0 16,2-16-1-16,3-7 0 15,3-9-2-15,7 1 1 16,6-1-1-16,3 8 0 16,2 4 0-16,6 9 0 15,7 11 0-15,-4 8 0 16,2 8 0-16,7 14 0 16,4 10 0-16,2 2 0 0,-8 9 0 15,1 2 0-15,-1 2 0 16,-3 1 0-16,-2-3 0 15,-5-5 0-15,-6-3 0 16,-2-5 0-16,-6-3 1 16,0 1 0-16,-7-1 0 15,-9 5 0-15,-10 1 0 0,-9 5 0 16,-7 0 0 0,-8 2 0-16,-8 3-1 0,0 5 1 15,-9-4-1-15,4 1 0 16,-1 4 0-16,11-9 0 15,11-5 0-15,3-5 0 16,7-5-1-16,6-6 0 16,10-2-4-16,3-3 0 15,3-27-21-15,13 3 1 16,0 1-28-16</inkml:trace>
  <inkml:trace contextRef="#ctx0" brushRef="#br0" timeOffset="-192825.7">16276 18236 38 0,'0'0'0'0,"11"19"15"15,-3-9 0-15,-3-2-9 0,16 0 1 16,1 0-2 0,4-3 0-16,1 1 2 0,13-1 1 15,10 3-4-15,-5 2 0 16,-2-7-1-16,2 2 1 15,3 1-2-15,-8-6 1 16,0 0-1-16,0 0 0 16,2-6-2-16,-10 6 1 15,-3 0-1-15,-2 6 1 16,-6-1-1-16,0 3 0 16,-2-5-9-16,-6-1 1 15,-7 1-40-15,-6-3 1 16,0 0 47-16</inkml:trace>
  <inkml:trace contextRef="#ctx0" brushRef="#br0" timeOffset="-192459.19">16207 18810 34 0,'0'0'0'0,"13"-18"18"0,-13 18 0 15,8-8-11-15,-8 8 1 16,19-6-2-16,2 6 1 15,11 3-2-15,-5-3 0 16,7-3-1-16,6 1 1 16,5-1-3-16,-5 3 0 15,-5 0 0-15,2 0 0 16,-8 0-1-16,3 5 1 16,-5 3-2-16,-6 3 1 15,5 0-3-15,-4 2 0 16,-1 3-17-16,-2-6 1 15,-1 1-40-15</inkml:trace>
  <inkml:trace contextRef="#ctx0" brushRef="#br0" timeOffset="-191265.32">17143 17908 87 0,'0'0'0'15,"2"-13"0"-15,12 8 0 16,10-1 1 0,2 1 0-16,9-3-1 0,10 0 0 15,8 0 4-15,6 3 1 16,7-3-3-16,3 3 0 16,3 5 0-16,3-6 0 15,-1 4 1-15,-8 2 0 16,-2 0 0-16,-3 0 1 15,-2-3-3-15,-3 0 1 16,2-2-1-16,3 2 1 16,-7-2-1-16,-4 0 0 15,-2 0 0-15,-3 2 0 16,-8-5 0-16,-7 5 0 16,-9 1 1-16,-5-1 1 15,-6 3-1-15,-10 0 1 0,0 0-2 16,-13 8 1-16,-11 8-1 15,0-3 0-15,-2 6 0 16,-9 2 0-16,-5 11-1 16,0-1 1-16,-7 12 0 15,-1 4 0-15,3 9-1 16,-11 5 1-16,-5 5-1 16,-6 3 1-16,6 5-1 0,0-6 0 15,0 1 0 1,-11 21 0-16,-5 19 0 0,2-22 0 15,1 0 0 1,5-13 0-16,2-8 0 0,22-23 0 16,16-17 0-16,-3-2 0 15,5-5 0-15,3-6 0 16,0-5 0-16,8 0 0 16,3 0 0-16,-5 2 0 15,2-5 0-15,2 3 0 16,1 0 0-16,2 0 0 15,3 3 0-15,8-11 0 16,-8 13 0-16,8-13 0 16,0 0-1-16,0 0 1 15,0 0 0-15,0 0 0 16,0 0 0-16,0 0 0 16,0 0 0-16,0 0 0 0,0 0 0 15,0 0 0 1,0 0 0-16,0 0 0 0,0 0 0 15,0 0 0 1,0 0 0-16,0 0 0 0,-13 3 0 16,13-3 0-16,-13 0 0 15,13 0 0-15,-13-3 0 16,13 3 0-16,0 0-1 16,0 0 1-16,13-8 0 15,8 3 0-15,16-8 0 0,6-1 0 16,5 4-1-16,5 2 1 15,-3 0 0-15,14 3 0 16,8 2 0-16,0 3 0 16,2 3 0-16,-5 2 0 15,1 8-1-15,-4-5 1 16,-5 5 0-16,0 1 0 16,0-4-1-16,-2 1 1 15,-9-3 0-15,-10 0 0 16,-8-3 0-16,-5 0 0 15,-14-2 0-15,0-1 0 16,-2 1 0-16,-11-3 0 16,13 5-4-16,-13-5 1 15,0 0-42-15,0 0 0 16,0 0 21-16</inkml:trace>
  <inkml:trace contextRef="#ctx0" brushRef="#br0" timeOffset="-190898.7">17148 18794 140 0,'27'-8'0'15,"18"-2"1"-15,16-17 1 16,16-10-1-16,16-2 0 15,16-12-1-15,27 1 0 16,13-5 0-16,-8 17 0 16,-3 12-4-16,-10 15 1 15,-11 11-63-15,-11 8 1 16,-5 0 79-16</inkml:trace>
  <inkml:trace contextRef="#ctx0" brushRef="#br0" timeOffset="-186327.52">15665 19591 51 0,'0'0'0'0,"61"-45"2"16,-61 45 0-16,-14-6 2 16,1 9 0-16,-3 2-4 15,16-5 1 1,-16 6-1-16,16-6 1 0,0 0 5 15,0 0 1 1,-2 15 0-16,-4 1 0 0,1 6-1 16,5 4 0-16,0 6-4 15,11 5 1-15,2 5 0 16,3 3 1-16,8 0-2 0,-3 8 1 16,6 3 0-1,2 10 1-15,3 8 0 0,2 2 0 16,-4 6 0-1,-1-5 0-15,0-5 0 0,-8-9 0 16,3-7-2-16,-3-14 0 16,1-5-1-16,-9-3 1 15,3-4-1-15,-3-4 1 16,1-2-2-16,-1 2 1 16,-2 1-1-16,-4-6 0 15,-1-3-2-15,2-2 1 16,-8 0-25-16,2-5 0 15,4-1-45-15</inkml:trace>
  <inkml:trace contextRef="#ctx0" brushRef="#br0" timeOffset="-185912.01">16457 19358 30 0,'-5'13'0'0,"-3"8"8"16,8-21 1-16,0 0 8 15,0 0 0-15,0-10-12 0,0 10 0 16,-22 21 1-16,1 5 0 15,-11 9 1-15,-8 23 0 16,-10 19-1-16,-3 15 1 16,-9 17 0-16,-31 28 1 15,-26 25-5-15,12-17 1 16,1-5-1-16,13-15 0 16,16-17-2-16,18-31 1 15,19-24-2-15,11-11 1 16,3-15-1-16,7-4 0 15,6-7-2-15,5-3 1 16,2-5-15-16,6-8 1 16,0 0-19-16,0 0 0 15,0 0 1-15</inkml:trace>
  <inkml:trace contextRef="#ctx0" brushRef="#br0" timeOffset="-185238.75">16521 19773 29 0,'0'0'0'16,"-22"8"3"-16,22-8 0 15,-13 3 20-15,13-3 1 16,0 0-21-16,0 0 0 16,0 0-2-16,0 0 1 15,0 0-1-15,0 0 0 16,0 0 2-16,0 0 1 16,11 0-2-16,-11 0 1 0,21 2 0 15,-8 1 1 1,6-3-1-16,23 0 1 15,12 0-3-15,-4 0 1 16,9 3-1-16,-12-1 1 0,7 1-1 16,-6 2 1-16,-1 3-1 15,-7-2 0-15,-5-1 0 16,-1-5 1-16,-2-3 1 16,-10-2 1-16,-4 0-2 15,3-6 0-15,-7-2-1 0,-6 2 1 16,0 3-2-1,-8 8 1-15,0 0 0 0,0 0 0 16,0 0-1 0,0 0 0-16,0 0-1 0,0 0 1 15,0 0-8-15,0 0 1 16,0 0-33-16,0 0 1 16,0 0 11-16</inkml:trace>
  <inkml:trace contextRef="#ctx0" brushRef="#br0" timeOffset="-184752.04">16606 20128 75 0,'5'-16'0'0,"11"-8"3"16,-8 13 1-16,3 6 1 15,-11 5 1-15,0 0-2 16,0 0 1-16,0 0 3 0,8 0 1 15,10 0-6 1,6 0 1-16,8 0-3 0,-3 0 1 16,3 0-1-16,8 3 1 15,3 2-2-15,2 0 1 16,3 1-1-16,-3-1 0 16,3 0 0-1,0 3 1-15,-1 3-1 0,-4-6 1 16,-3-2-1-16,2-1 0 15,-2-2 0-15,-8 3 0 16,-5-3 0-16,-11-3 0 16,-3-2-3-16,-2 0 1 15,-3-1-8-15,-8 6 1 16,8-18-20-16,-8 18 0 16,0 0 0-16</inkml:trace>
  <inkml:trace contextRef="#ctx0" brushRef="#br0" timeOffset="-183409.56">17675 19633 35 0,'0'0'0'0,"2"-16"5"16,-2 16 0 0,0-10 10-16,0 10 1 0,0 0-8 15,0 0 0-15,0 0-7 16,0 0 1-16,0 0 0 16,0 0 1-16,0 0-3 15,0 0 1-15,6-14-1 16,-6 14 0-16,5-18 0 15,-5 18 0-15,21-13 1 16,-2 13 0-16,5 2 0 0,8 9 0 16,2 2 0-16,1 3 1 15,-1 0 4-15,11-8 0 16,-2-8-2-16,5 0 1 16,2-6-3-16,1-2 0 15,-3-2-2-15,-3-1 1 16,-5-2-1-16,0 8 1 15,2 2 0-15,-2 3 0 16,-3 0-1-16,6-3 1 16,-1 1-1-16,1-1 1 15,-3 3-1-15,-6-2 1 16,-2-1-1-16,3 3 0 16,-3 3 0-16,-8-3 1 15,-6-3 1-15,-4 3 0 16,-6-3 1-16,-8 3 0 15,0 0-1-15,0 0 1 16,-16 16-2-16,2-3 1 0,-10 1-1 16,1 4 1-16,-4 3-2 15,0 3 1-15,-5 0-1 16,-5 5 1-16,-8 3-1 16,2-1 0-16,-2 4 0 15,0 2 0-15,-3 3 0 16,-2 2 0-16,-3 8 0 15,5-7 0-15,-5 4-1 0,-3 3 1 16,-5 3-1 0,-1-2 1-16,-4-1-1 0,7-3 1 15,4-4-1 1,4-6 1-16,6-3-1 0,-3-2 1 16,3-14-1-16,5 4 1 15,3-4-1-15,-1-2 1 16,9 0 0-16,8-5 0 15,-3-4 0-15,8 1 0 16,3-2-1-16,-1-1 1 16,6-2-1-16,8-3 0 15,-13 5 0-15,13-5 0 16,0 0 0-16,13 3 0 16,9-1 0-16,12-2 0 15,12-5 0-15,7-6 1 16,8-2 0-16,8-3 0 15,-3-5 0-15,6 3 0 16,5 2 0-16,-8 2 0 16,-7 1 0-16,-1 0 1 0,0 2-1 15,-13 6 0 1,-8 5 0-16,5-3 0 0,0 3 0 16,-10 0 1-1,-6-2-1-15,-5 2 1 0,-3 0-1 16,-5 0 1-16,-5 0-1 15,-1 0 0-15,-4 0-5 16,-6 0 1-16,0 0-22 16,0 0 0-16,0 0-32 0</inkml:trace>
  <inkml:trace contextRef="#ctx0" brushRef="#br0" timeOffset="-183000.62">17648 20046 87 0,'13'-14'0'16,"9"-9"0"-16,-6 12 1 0,-3 6 2 15,11-6 0-15,5-2-3 16,16-6 1-16,8-2 0 16,3-3 1-1,0 6 3-15,-3 2 0 0,0 5 0 16,-2 4 0-16,7 1-3 15,-12 4 0-15,-1 4 1 16,0 6 0-16,-5 5-2 16,-6 1 0-16,-2-1-2 15,3 0 1-15,-11 3-13 0,0-5 0 16,-6-3-21 0,1-3 1-16,0 3 18 0</inkml:trace>
  <inkml:trace contextRef="#ctx0" brushRef="#br0" timeOffset="-182496.03">19039 19612 142 0,'-11'2'0'0,"-5"1"0"16,5 0 1-16,1 2-1 15,10-5 0-15,-8 5 0 16,8-5 0-16,0 0 0 16,0 0 0-16,13 14 0 15,6 1 0-15,7 1 0 0,17 0 1 16,10 5-1 0,3-7 0-16,10-7 0 0,-2-7 1 15,8-7-1-15,2-1 1 16,-5 2-1-16,1-4 0 15,-4 2 0-15,-10 5 0 16,-8 6-1-16,-6 2 1 16,-7-5-8-16,-9 3 0 15,-4-3-18-15,-14 0 0 16,2 0-22-16</inkml:trace>
  <inkml:trace contextRef="#ctx0" brushRef="#br0" timeOffset="-182190.01">18903 20170 78 0,'8'-18'0'0,"8"-12"3"15,5 36 0-15,6 20 1 16,-1-23 0-16,9-11-4 16,5-5 1-16,8-6 1 0,-1 1 1 15,7-6 0 1,-9 5 0-16,-5 3-2 16,0 1 1-16,-6 1-1 0,-5 6 1 15,1 3-2 1,-12 0 1-16,4-1-1 0,-9 4 1 15,3-1-12-15,-3 3 0 16,0-5-50-16</inkml:trace>
  <inkml:trace contextRef="#ctx0" brushRef="#br0" timeOffset="-178977">20485 18998 28 0,'0'0'0'0,"-13"3"0"15,13-3 0-15,0 0 0 16,0 0 1 0,0 0 3-16,0 0 0 0,2 13 8 15,-2-13 1-15,0 16-3 16,0-16 0-16,-2 18-1 16,2-7 0-16,-8-3-6 15,8-8 0-15,-6 13-2 0,6-13 1 16,0 0-1-16,0 0 0 15,0 0 1-15,0 0 0 16,0 0 1-16,0 0 1 16,0 0-1-16,0 0 0 15,0 0 0-15,0 0 0 16,0 0 0-16,0 0 0 16,-13-5-2-16,2 5 1 15,1 2-1-15,-3 9 0 16,-1 5-1-16,1 5 1 15,0 5 0-15,-6 14 0 16,3 13-1-16,3 3 1 16,-1 7-1-16,1-10 0 15,5-3 0-15,3-2 1 16,0-6 0-16,2-7 0 16,3-9 0-16,0-5 0 15,0-8-1-15,3-2 0 16,2 0 0-16,-5-11 1 0,13 5-1 15,-13-5 1 1,8 8-1-16,-8-8 1 0,13 3 0 16,-13-3 0-1,11 5 0-15,-11-5 1 0,0 0-1 16,0 0 0-16,0 0 0 16,0 0 0-16,13 0 0 15,-13 0 0-15,14 0-1 16,-14 0 1-16,10 0-1 15,-10 0 1-15,0 0-1 0,11-3 1 16,5-2-1 0,5-8 1-16,6-11-1 0,10-5 0 15,11-8 0-15,2-3 0 16,4-5 0-16,1-5 0 16,4-3 0-16,2 3 0 15,0-1 0-15,0 1 0 16,-2 5 0-16,-1 5 0 15,1 1 0-15,-3 7 0 16,-6 6 0-16,-7 4 0 16,-9 6 0-16,-7 6 0 15,-6 2-1-15,0 3 1 16,-2 5-3-16,-6 2 0 16,-5 1-6-16,-8-3 0 15,0 0-11-15,0 0 0 16,0 0-52-16</inkml:trace>
  <inkml:trace contextRef="#ctx0" brushRef="#br0" timeOffset="-178534.08">20804 19252 20 0,'0'0'0'16,"-21"13"30"-16,21-13 0 15,-14 8-23-15,9 8 0 16,5 5 8-16,-8 27 0 15,-13 23-6-15,-6 6 1 16,-7 13-2-16,-11 13 0 16,-9 14-2-16,-12 28 0 15,-11 27-1-15,5-29 1 16,-2-14-4-16,18-33 0 16,13-30-2-16,17-21 1 15,7-27-1-15,8-2 0 16,6-8-3-16,5-8 1 15,0 0-18-15,0-10 0 0,-8-9 2 16,3-5 0 0,-1-5-7-16,6-8 1 0,0 0-9 15</inkml:trace>
  <inkml:trace contextRef="#ctx0" brushRef="#br0" timeOffset="-176494.33">15582 16744 101 0,'0'0'0'0,"-11"-24"1"0,3 8 0 16,-10-5 0-16,-3 11 0 15,-9 2 0-15,-7 13 0 16,-5 11 0-16,-4 10 0 16,-4 11 1-16,-6 11 0 15,-2 10-1-15,-1 8 0 16,-2 14-1-16,5 7 0 16,0 16 1-16,-10 32 0 15,-3 24-1-15,2-3 0 16,9 8 0-16,7 3 1 15,-2 7-1-15,10-2 1 16,6 3 0-16,0-1 1 16,2 4 1-16,11-12 0 0,11-4-1 15,26-17 0 1,22-13-1-16,-14-13 0 0,-5-15-1 16,8-4 1-1,3-10-1-15,-3 16 1 0,-3-3-1 16,-8-2 0-16,-13-1 0 15,0-15 1-15,0-14-1 16,0-26 1-16,0-24-1 16,0-5 1-16,8-10-1 0,0-14 0 15,11-16 0 1,-3-8 0-16,8-10-1 0,-8-1 1 16,2-2-1-16,-10 6 1 15,0 4-1-15,-2 6 1 16,-1 8 0-16,-10-19 0 15,-3-5 0 1,8-7 0-16,0-12 0 0,5-10 0 16,6-8 0-16,2-3 0 15,0-7 0-15,0 7 0 16,1 6 0-16,-4 20 0 16,-2 15 0-16,0 12 0 15,-2 11 0-15,7 29 0 16,0 21 0-16,0 0 1 15,1 8-1-15,-1 10 0 16,3 9 0-16,-8 2 0 16,3 6 0-16,-3-17 0 15,-3-4 0-15,-2-4 0 16,2-7 0-16,-10-6 0 0,-1-7 1 16,-4-6 0-16,-4-5 0 15,-18-3 0-15,-10-5 0 16,-3 3 0-16,-8-3-1 15,-9 5 1-15,-7 3-1 16,-11 14 0-16,-2-1 0 16,8 8 1-16,-1 8-1 15,14-5 0-15,13-1-1 0,3 1 1 16,10 0-12 0,9-8 0-16,-1-1-72 0</inkml:trace>
  <inkml:trace contextRef="#ctx0" brushRef="#br0" timeOffset="-172868.77">20878 19921 76 0,'0'0'0'0,"0"0"0"16,0 0 1-16,0 0-1 16,0 0 1-16,3-29-1 15,0 13 1-15,-1 0 4 0,4 6 0 16,-6-1 4-16,0 11 0 15,0 0-6-15,0 0 0 16,0 0-1-16,13 6 1 16,6 2-2-16,15-1 1 15,9 1-1-15,5-2 0 16,5-4 0 0,3 1 1-16,2-3 2 0,-7 3 0 15,-1-3-1-15,-2 2 0 16,-13 4-1-16,-4-1 0 15,-7 0-1-15,-2 6 1 16,-4 2-1-16,1 0 0 16,-6 0-1-16,1 1 0 15,-4 4-4-15,1-10 1 16,-9 0-22-16,-2-8 1 16,0 0-36-16</inkml:trace>
  <inkml:trace contextRef="#ctx0" brushRef="#br0" timeOffset="-172540.67">20730 20532 39 0,'13'-10'0'0,"13"-11"0"16,-12 7 0-16,-9 1 0 0,24-8 1 16,3-5-1-16,11-3 0 15,2-3 0-15,3 8 0 16,8 5 0-16,-8 4 0 16,5-1 0-16,-3 16 1 15,1 8 0-15,-9 2 1 16,-2 3-1-16,3 3 1 15,2 3-2-15,-11-3 0 16,-7-3 0-16,-6-5 0 16,1 0-32-16</inkml:trace>
  <inkml:trace contextRef="#ctx0" brushRef="#br0" timeOffset="-171903.77">22253 18977 102 0,'0'0'0'0,"-21"8"0"0,21-8 0 16,-13 8 0 0,13-8 0-16,-8 10 0 0,8-10 0 15,-3 19 5 1,-5 7 0-16,-8 11 1 0,-3 16 1 16,-2 11-4-16,-11 18 0 15,-5 16-2-15,-3 10 1 16,-5 14-2-16,-11 34 0 15,-5 26 0-15,0-25 1 16,8-12 0-16,10-39 1 16,11-32-1-16,19-32 1 15,5-29-1-15,18-31 0 16,14-35 0-16,3-8 0 16,8-18-1-16,4 5 0 15,9 0 0-15,0 15 0 16,-3 9 0-16,-2 16 0 15,-9 13 0-15,1 15 0 16,-3 17 0-16,2 15 0 0,-4 22 0 16,2 0 1-1,0 2-1-15,-9-5 0 0,-1-5 0 16,-4-6 1 0,1-2-1-16,-6-11 1 0,-7-5 1 15,-6-3 0-15,-6-2 0 16,-20-1 0-16,-22 1-2 15,-3 7 1-15,-13 3 0 16,-5 6 0-16,-8 2-1 0,8 0 0 16,0 3-10-1,21-8 0-15,-5-1-88 0</inkml:trace>
  <inkml:trace contextRef="#ctx0" brushRef="#br0" timeOffset="-169706.7">7382 18067 15 0,'0'-13'0'0,"-5"-6"0"0,5 19 0 16,-21 32 0-16,10-16 0 16,0 7 0-1,-2 12 0-15,-5 10 1 0,4 0 1 16,-7 2 3-16,0 4 1 15,2 4-4-15,-2-7 1 16,0-6 0-16,7-5 1 16,4-2-4-16,2-9 0 15,2-5 0 1,4-2 1-16,-4-6 0 0,6 0 0 16,-5-2-1-16,2 2 0 15,3 0 3-15,-8 8 0 16,3 9-2-16,0-9 0 15,-3-3 4-15,0-2 0 16,2-5-2-16,-2-1 0 16,-2-2-1-16,10-8 0 15,-13 13-1-15,13-13 1 16,-16 6-1-16,16-6 0 0,-14-3 0 16,14 3 1-1,-13-18 0-15,0-4 0 0,-9-9-1 16,9-6 0-16,3-6-1 15,10-4 1-15,5-6-1 16,5-5 0-16,12-9 0 16,-1 1 1-16,0 0-1 15,6-5 1 1,-6-3-1-16,0 7 0 0,3 7 0 0,-8 9 1 16,-2 9-1-1,-4 8 1-15,-2 10 0 0,-2 5 0 16,-6 9-1-1,0 10 1-15,-14 10 0 0,4 4 0 16,-6 9-1-16,2 1 1 16,1 5-1-16,-8 6 1 15,-6 2-1-15,1-6 1 16,-1 1 0-16,8-11 1 16,3-5-2-16,3-21 0 15,-8-16 0-15,8-11 0 16,7-13 0-16,6 0 0 15,14-5 0-15,-9 10 0 16,6 8-1-16,-1 9 1 16,-2 7 0-16,-8 16 0 15,19-6 1-15,-17 20 0 16,4 15 0-16,2 2 1 0,2 4-1 16,1-3 1-1,5-1-2-15,5-7 1 16,0-3-2-16,14-7 0 0,0-7-76 15</inkml:trace>
  <inkml:trace contextRef="#ctx0" brushRef="#br0" timeOffset="-168823.38">13646 18035 36 0,'0'0'0'0,"6"-16"2"0,-6 6 0 15,-3-6 1-15,-5 0 1 16,0 0 4-16,-10 8 1 16,2 3-5-16,-11 31 0 15,-8 22-3-15,-2 23 1 16,0 22-2-16,-3 18 1 16,-5 19 0-16,-11 15 1 15,-5 14 8-15,16-48 1 16,10-24-3-16,14-42 1 15,13-32-8-15,0-39 1 16,8-40-1-16,3-11 0 16,5-21-1-16,10-13 1 15,1-19-1-15,2 19 1 16,-2 8-1-16,-3 37 1 16,-11 26-1-16,-2 1 0 0,2 7-1 15,0 11 0 1,-2 8-10-16,-3 13 0 0,11 26 7 15,-11-5 1 1,-6 11 2-16,-2-3 1 0,-2 0 1 16,-4-8 0-16,-2-2 6 15,3-11 1-15,-8-11-6 16,8-5 1-16,-9-10-2 16,6 2 1-16,0 0-2 15,3 5 1-15,5 3-2 16,3 19 0-16,10 10-24 0,3 16 1 15,-5 0-18-15</inkml:trace>
  <inkml:trace contextRef="#ctx0" brushRef="#br0" timeOffset="-166951.54">23141 19633 114 0,'8'-11'0'16,"3"-4"0"-16,2 12 0 15,0 6 0-15,14-9 1 16,7-2-1-16,14 3 0 15,3 0 0-15,2-1 0 16,6-2 0-16,-4 3 1 0,1 3-1 16,-3 7 1-16,1 5-1 15,-7 1 0 1,-1 0 0-16,-7-1 0 0,-1 3 0 16,-4 1 0-16,1-1 0 15,-11-3 0-15,-6 4-9 16,-4-9 0-16,-4 3-31 0,-10-8 1 15,0 0 37 1</inkml:trace>
  <inkml:trace contextRef="#ctx0" brushRef="#br0" timeOffset="-166620.54">23221 20099 91 0,'5'-11'0'15,"3"-10"-1"-15,-8 21 1 16,5 18-2-16,-2-7 0 16,-3 0 2-16,0-11 1 15,21 5 10-15,11-10 0 16,8-3-5-16,-3 0 0 15,3-3-5-15,6-2 1 16,4-6-1-16,3 3 0 16,3-2-1-16,-11 5 1 0,-5 5-1 15,0 5 0 1,-5 3-3-16,-9 3 1 0,-5-1-45 16,-5 4 1-16,0-1 39 15</inkml:trace>
  <inkml:trace contextRef="#ctx0" brushRef="#br0" timeOffset="-166259.9">23917 19051 129 0,'-18'21'0'16,"-11"13"1"-16,-3 6 1 15,-8 0 1-15,0 2 1 16,0 8-2-16,-18 27 0 15,-14 18 1-15,-16 43 0 16,-13 34-2-16,11 5 1 16,-9 16-2-16,14-29 0 15,5-13 0-15,25-48 1 0,15-34-14 16,21-45 0 0,0 0-76-16</inkml:trace>
  <inkml:trace contextRef="#ctx0" brushRef="#br0" timeOffset="-165590.95">24824 19845 154 0,'8'-27'0'15,"5"-18"-2"-15,-7-16 1 16,-4-15-19-16,-2 7 1 16,0 3 18-16,-8 15 0 0,-5 12 2 15,-21 18 0 1,-14 13 3-16,0 13 1 0,-3 11 0 16,-2 13 0-1,-3 13-4-15,0 14 1 0,3 13-2 16,-3 5 1-16,6 0-1 15,7 5 0-15,9 3 1 16,7-5 0-16,3-3 2 16,14-19 0-16,4-12-3 0,25-27 1 15,16-22-1 1,12-23 1-16,12-26-1 0,10-14 1 16,3-16-1-1,16-10 0-15,13-13 0 0,-27 15 0 16,-10 8 1-16,-27 40 0 15,-21 29 5-15,-5 24 1 16,-14 24-4-16,-5 18 0 16,-11 22-1-16,6 5 0 15,-11 7-1-15,14 4 0 16,7 1 0-16,14-4 0 16,2 0-1-16,19-24 0 15,13-19-19-15,8-24 1 16,0 1-78-16</inkml:trace>
  <inkml:trace contextRef="#ctx0" brushRef="#br0" timeOffset="-163784.45">20251 18191 105 0,'0'0'0'0,"0"0"0"16,-27 19 1-16,-15 10-1 16,-1 2 1-16,-2 9-1 15,3 5 0-15,2 8 0 16,5 11 0-16,-5 7 0 0,6 19 0 16,-6 5-1-1,-3 43 0-15,-2 28 1 0,10 1 0 16,1 5-1-16,13-13 1 15,15-11 0-15,1-26 0 16,10-22 0-16,1-13 0 16,2-15 1-16,-3-17 1 15,-2-17 5-15,-6 12 1 16,-2 0-1-16,-1 16 1 16,-2 8-5-16,3 8 1 15,0 11-1-15,5 29 0 16,0 23-3-16,13-18 1 15,11-3-1-15,16-23 0 16,16-19 0-16,18-11 0 16,9-15 0-16,23-1 0 15,16-7-1-15,3 2 1 16,11-5-1-16,10 0 1 16,8 0 0-16,6 3 0 0,7 0 0 15,9-14 1 1,-1-10 1-16,3-27 1 0,6-21 2 15,5-18 0-15,5-22-3 16,-6-7 1-16,-1-14-1 16,-4 1 0-16,-2 2-1 15,-16-3 0-15,-6-5 0 0,-10 11 0 16,-8 5 0 0,3 2 0-16,-9 6-1 0,-10 5 0 15,-5 3 0 1,-3 13 0-16,-6 3-1 0,-12 2 1 15,-11 3-1 1,-14-8 1-16,-16-8 0 0,-10-26 0 16,-13-22 0-16,2-10 1 15,0-16-1-15,1-8 0 16,-1-10 0-16,-3 2 0 16,-2-3 0-16,-16 27 0 15,-5 11 0-15,-11 15 0 16,-11 16 0-16,3 14 1 15,0 13-1-15,8-6 1 16,0-2-1-16,0 0 0 16,6 0-1-16,-6 2 1 15,0 3-1-15,-6 0 0 16,-4-5 0-16,7-3 1 16,-5-2-2-16,3 15 1 0,2 3 1 15,-8 0 0 1,-7 0 0-16,-11 0 0 0,-19 3 0 15,-8 7 0-15,-11-2 1 16,-12 3 1 0,-17 2-1-16,-40-15 1 0,-26-12-2 15,-29-1 0-15,-22-12-2 16,-24 9 1-16,-23-1 0 0,-25 16 0 16,-20 11-3-1,-36 32 1-15,-28 26 3 0,2 32 0 16,-8 27 0-16,16 23 0 15,5 21 0-15,22 35 0 16,21 29-1-16,26 5 0 16,33 13-3-16,36-15 1 15,1-1-112-15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095"/>
              </a:lnSpc>
            </a:pPr>
            <a:fld id="{81D60167-4931-47E6-BA6A-407CBD079E47}" type="slidenum">
              <a:rPr spc="15" dirty="0"/>
              <a:pPr marL="25400">
                <a:lnSpc>
                  <a:spcPts val="1095"/>
                </a:lnSpc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095"/>
              </a:lnSpc>
            </a:pPr>
            <a:fld id="{81D60167-4931-47E6-BA6A-407CBD079E47}" type="slidenum">
              <a:rPr spc="15" dirty="0"/>
              <a:pPr marL="25400">
                <a:lnSpc>
                  <a:spcPts val="1095"/>
                </a:lnSpc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095"/>
              </a:lnSpc>
            </a:pPr>
            <a:fld id="{81D60167-4931-47E6-BA6A-407CBD079E47}" type="slidenum">
              <a:rPr spc="15" dirty="0"/>
              <a:pPr marL="25400">
                <a:lnSpc>
                  <a:spcPts val="1095"/>
                </a:lnSpc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095"/>
              </a:lnSpc>
            </a:pPr>
            <a:fld id="{81D60167-4931-47E6-BA6A-407CBD079E47}" type="slidenum">
              <a:rPr spc="15" dirty="0"/>
              <a:pPr marL="25400">
                <a:lnSpc>
                  <a:spcPts val="1095"/>
                </a:lnSpc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095"/>
              </a:lnSpc>
            </a:pPr>
            <a:fld id="{81D60167-4931-47E6-BA6A-407CBD079E47}" type="slidenum">
              <a:rPr spc="15" dirty="0"/>
              <a:pPr marL="25400">
                <a:lnSpc>
                  <a:spcPts val="1095"/>
                </a:lnSpc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11690" y="7024564"/>
            <a:ext cx="986154" cy="19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52885" y="7028515"/>
            <a:ext cx="182245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095"/>
              </a:lnSpc>
            </a:pPr>
            <a:fld id="{81D60167-4931-47E6-BA6A-407CBD079E47}" type="slidenum">
              <a:rPr spc="15" dirty="0"/>
              <a:pPr marL="25400">
                <a:lnSpc>
                  <a:spcPts val="1095"/>
                </a:lnSpc>
              </a:pPr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55000" cy="595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opositions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vs.</a:t>
            </a:r>
            <a:r>
              <a:rPr sz="2800" b="1" spc="19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sentences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1351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Definition:	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proposition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idea</a:t>
            </a:r>
            <a:r>
              <a:rPr sz="1950" i="1" spc="12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xpressed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decla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ati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795"/>
              </a:spcBef>
            </a:pP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xampl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idea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that</a:t>
            </a:r>
            <a:endParaRPr sz="1750">
              <a:latin typeface="Arial"/>
              <a:cs typeface="Arial"/>
            </a:endParaRPr>
          </a:p>
          <a:p>
            <a:pPr marL="1059180" indent="-241935">
              <a:lnSpc>
                <a:spcPct val="100000"/>
              </a:lnSpc>
              <a:spcBef>
                <a:spcPts val="409"/>
              </a:spcBef>
              <a:buSzPct val="105714"/>
              <a:buFont typeface="Lucida Sans Unicode"/>
              <a:buChar char="•"/>
              <a:tabLst>
                <a:tab pos="1059815" algn="l"/>
              </a:tabLst>
            </a:pPr>
            <a:r>
              <a:rPr sz="1750" spc="-20" dirty="0">
                <a:latin typeface="Arial"/>
                <a:cs typeface="Arial"/>
              </a:rPr>
              <a:t>m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ke</a:t>
            </a:r>
            <a:r>
              <a:rPr sz="1750" spc="5" dirty="0">
                <a:latin typeface="Arial"/>
                <a:cs typeface="Arial"/>
              </a:rPr>
              <a:t>ys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m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po</a:t>
            </a:r>
            <a:r>
              <a:rPr sz="1750" spc="-35" dirty="0">
                <a:latin typeface="Arial"/>
                <a:cs typeface="Arial"/>
              </a:rPr>
              <a:t>ck</a:t>
            </a:r>
            <a:r>
              <a:rPr sz="1750" spc="5" dirty="0">
                <a:latin typeface="Arial"/>
                <a:cs typeface="Arial"/>
              </a:rPr>
              <a:t>et</a:t>
            </a:r>
            <a:endParaRPr sz="1750">
              <a:latin typeface="Arial"/>
              <a:cs typeface="Arial"/>
            </a:endParaRPr>
          </a:p>
          <a:p>
            <a:pPr marL="1059180" indent="-241935">
              <a:lnSpc>
                <a:spcPct val="100000"/>
              </a:lnSpc>
              <a:spcBef>
                <a:spcPts val="580"/>
              </a:spcBef>
              <a:buSzPct val="105714"/>
              <a:buFont typeface="Lucida Sans Unicode"/>
              <a:buChar char="•"/>
              <a:tabLst>
                <a:tab pos="1059815" algn="l"/>
              </a:tabLst>
            </a:pPr>
            <a:r>
              <a:rPr sz="1750" spc="5" dirty="0">
                <a:latin typeface="Arial"/>
                <a:cs typeface="Arial"/>
              </a:rPr>
              <a:t>dinosaurs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m-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looded</a:t>
            </a:r>
            <a:endParaRPr sz="1750">
              <a:latin typeface="Arial"/>
              <a:cs typeface="Arial"/>
            </a:endParaRPr>
          </a:p>
          <a:p>
            <a:pPr marL="1059180" indent="-241935">
              <a:lnSpc>
                <a:spcPct val="100000"/>
              </a:lnSpc>
              <a:spcBef>
                <a:spcPts val="580"/>
              </a:spcBef>
              <a:buSzPct val="105714"/>
              <a:buFont typeface="Lucida Sans Unicode"/>
              <a:buChar char="•"/>
              <a:tabLst>
                <a:tab pos="1059815" algn="l"/>
              </a:tabLst>
            </a:pPr>
            <a:r>
              <a:rPr sz="1750" spc="5" dirty="0">
                <a:latin typeface="Arial"/>
                <a:cs typeface="Arial"/>
              </a:rPr>
              <a:t>somebody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course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1950" spc="5" dirty="0">
                <a:latin typeface="Arial"/>
                <a:cs typeface="Arial"/>
              </a:rPr>
              <a:t>Th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abst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entities</a:t>
            </a:r>
            <a:r>
              <a:rPr sz="1950" dirty="0">
                <a:latin typeface="Arial"/>
                <a:cs typeface="Arial"/>
              </a:rPr>
              <a:t> (li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umbers)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special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prope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ties:</a:t>
            </a:r>
            <a:endParaRPr sz="1950">
              <a:latin typeface="Arial"/>
              <a:cs typeface="Arial"/>
            </a:endParaRPr>
          </a:p>
          <a:p>
            <a:pPr marL="461009" marR="204470" indent="-255270">
              <a:lnSpc>
                <a:spcPct val="125000"/>
              </a:lnSpc>
              <a:spcBef>
                <a:spcPts val="125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Th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hold</a:t>
            </a:r>
            <a:r>
              <a:rPr sz="1950" i="1" spc="12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not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hol</a:t>
            </a:r>
            <a:r>
              <a:rPr sz="1950" i="1" spc="125" dirty="0">
                <a:solidFill>
                  <a:srgbClr val="00008C"/>
                </a:solidFill>
                <a:latin typeface="Arial"/>
                <a:cs typeface="Arial"/>
              </a:rPr>
              <a:t>d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considered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 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t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proposition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xpresses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hold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195580" indent="-255270">
              <a:lnSpc>
                <a:spcPct val="125000"/>
              </a:lnSpc>
              <a:spcBef>
                <a:spcPts val="819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Th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related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to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people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ious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ys: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people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beli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them, disbeli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ear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about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</a:t>
            </a:r>
            <a:r>
              <a:rPr sz="1950" spc="-15" dirty="0">
                <a:latin typeface="Arial"/>
                <a:cs typeface="Arial"/>
              </a:rPr>
              <a:t>g</a:t>
            </a:r>
            <a:r>
              <a:rPr sz="1950" spc="5" dirty="0">
                <a:latin typeface="Arial"/>
                <a:cs typeface="Arial"/>
              </a:rPr>
              <a:t>ret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  <a:p>
            <a:pPr marL="461009" marR="965835" indent="-255270">
              <a:lnSpc>
                <a:spcPct val="125000"/>
              </a:lnSpc>
              <a:spcBef>
                <a:spcPts val="819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Th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related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to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each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other</a:t>
            </a:r>
            <a:r>
              <a:rPr sz="1950" i="1" spc="17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ious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ys: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entail,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vide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videnc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cont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adict,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46"/>
            <a:ext cx="203835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1: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and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Computation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5"/>
              </a:lnSpc>
            </a:pPr>
            <a:r>
              <a:rPr spc="15" dirty="0"/>
              <a:t>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6889750" cy="195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ba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k-</a:t>
            </a:r>
            <a:r>
              <a:rPr sz="2800" b="1" spc="-2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haining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ocedure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50">
              <a:latin typeface="Times New Roman"/>
              <a:cs typeface="Times New Roman"/>
            </a:endParaRPr>
          </a:p>
          <a:p>
            <a:pPr marL="461009" marR="5080" indent="-448945">
              <a:lnSpc>
                <a:spcPct val="177800"/>
              </a:lnSpc>
            </a:pPr>
            <a:r>
              <a:rPr sz="1950" spc="5" dirty="0">
                <a:latin typeface="Arial"/>
                <a:cs typeface="Arial"/>
              </a:rPr>
              <a:t>The 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either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success</a:t>
            </a:r>
            <a:r>
              <a:rPr sz="1950" i="1" spc="10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6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ailur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: </a:t>
            </a:r>
            <a:r>
              <a:rPr sz="1950" spc="-235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1950" dirty="0">
                <a:latin typeface="Arial"/>
                <a:cs typeface="Arial"/>
              </a:rPr>
              <a:t>: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6846" y="2680623"/>
            <a:ext cx="158305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1.</a:t>
            </a:r>
            <a:r>
              <a:rPr sz="1950" spc="-235" dirty="0">
                <a:latin typeface="Arial"/>
                <a:cs typeface="Arial"/>
              </a:rPr>
              <a:t>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locate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449" y="2667923"/>
            <a:ext cx="430403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itself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 If 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7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3075121"/>
            <a:ext cx="7624445" cy="3449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0260" marR="325755" indent="-332740">
              <a:lnSpc>
                <a:spcPct val="120800"/>
              </a:lnSpc>
              <a:buAutoNum type="arabicPeriod" startAt="2"/>
              <a:tabLst>
                <a:tab pos="685800" algn="l"/>
              </a:tabLst>
            </a:pPr>
            <a:r>
              <a:rPr sz="1950" spc="5" dirty="0">
                <a:latin typeface="Arial"/>
                <a:cs typeface="Arial"/>
              </a:rPr>
              <a:t>Otherwis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conditional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 “If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spc="-7" baseline="-11494" dirty="0">
                <a:latin typeface="Times New Roman"/>
                <a:cs typeface="Times New Roman"/>
              </a:rPr>
              <a:t>1</a:t>
            </a:r>
            <a:r>
              <a:rPr sz="2175" baseline="-11494" dirty="0">
                <a:latin typeface="Times New Roman"/>
                <a:cs typeface="Times New Roman"/>
              </a:rPr>
              <a:t> </a:t>
            </a:r>
            <a:r>
              <a:rPr sz="2175" spc="-120" baseline="-1149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i="1" spc="-7" baseline="-11494" dirty="0">
                <a:latin typeface="Times New Roman"/>
                <a:cs typeface="Times New Roman"/>
              </a:rPr>
              <a:t>n</a:t>
            </a:r>
            <a:r>
              <a:rPr sz="2175" i="1" baseline="-11494" dirty="0">
                <a:latin typeface="Times New Roman"/>
                <a:cs typeface="Times New Roman"/>
              </a:rPr>
              <a:t> </a:t>
            </a:r>
            <a:r>
              <a:rPr sz="2175" i="1" spc="-120" baseline="-1149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1950" dirty="0">
                <a:latin typeface="Arial"/>
                <a:cs typeface="Arial"/>
              </a:rPr>
              <a:t>”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 If </a:t>
            </a:r>
            <a:r>
              <a:rPr sz="1950" spc="5" dirty="0">
                <a:latin typeface="Arial"/>
                <a:cs typeface="Arial"/>
              </a:rPr>
              <a:t>not,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ailur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10260" marR="213360" indent="-332740">
              <a:lnSpc>
                <a:spcPct val="118900"/>
              </a:lnSpc>
              <a:spcBef>
                <a:spcPts val="665"/>
              </a:spcBef>
              <a:buAutoNum type="arabicPeriod" startAt="2"/>
              <a:tabLst>
                <a:tab pos="685800" algn="l"/>
                <a:tab pos="6102985" algn="l"/>
              </a:tabLst>
            </a:pPr>
            <a:r>
              <a:rPr sz="1950" spc="5" dirty="0">
                <a:latin typeface="Arial"/>
                <a:cs typeface="Arial"/>
              </a:rPr>
              <a:t>Otherwis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	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spc="142" baseline="-11494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spc="142" baseline="-11494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Arial"/>
                <a:cs typeface="Arial"/>
              </a:rPr>
              <a:t>,</a:t>
            </a:r>
            <a:r>
              <a:rPr sz="1950" spc="5" dirty="0">
                <a:latin typeface="Arial"/>
                <a:cs typeface="Arial"/>
              </a:rPr>
              <a:t> then</a:t>
            </a:r>
            <a:r>
              <a:rPr sz="1950" dirty="0">
                <a:latin typeface="Arial"/>
                <a:cs typeface="Arial"/>
              </a:rPr>
              <a:t>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i="1" spc="142" baseline="-11494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 </a:t>
            </a:r>
            <a:r>
              <a:rPr sz="1950" spc="5" dirty="0">
                <a:latin typeface="Arial"/>
                <a:cs typeface="Arial"/>
              </a:rPr>
              <a:t>these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all</a:t>
            </a:r>
            <a:r>
              <a:rPr sz="1950" i="1" spc="10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successful,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685165" indent="-207645">
              <a:lnSpc>
                <a:spcPct val="100000"/>
              </a:lnSpc>
              <a:spcBef>
                <a:spcPts val="1230"/>
              </a:spcBef>
              <a:buAutoNum type="arabicPeriod" startAt="2"/>
              <a:tabLst>
                <a:tab pos="685800" algn="l"/>
              </a:tabLst>
            </a:pPr>
            <a:r>
              <a:rPr sz="1950" spc="5" dirty="0">
                <a:latin typeface="Arial"/>
                <a:cs typeface="Arial"/>
              </a:rPr>
              <a:t>Otherwis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go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(2)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conditional.</a:t>
            </a:r>
            <a:endParaRPr sz="1950">
              <a:latin typeface="Arial"/>
              <a:cs typeface="Arial"/>
            </a:endParaRPr>
          </a:p>
          <a:p>
            <a:pPr marL="12700" marR="710565">
              <a:lnSpc>
                <a:spcPct val="118900"/>
              </a:lnSpc>
              <a:spcBef>
                <a:spcPts val="1355"/>
              </a:spcBef>
            </a:pPr>
            <a:r>
              <a:rPr sz="1950" spc="5" dirty="0">
                <a:latin typeface="Arial"/>
                <a:cs typeface="Arial"/>
              </a:rPr>
              <a:t>Note: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depends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 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(the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i="1" spc="142" baseline="-11494" dirty="0">
                <a:latin typeface="Times New Roman"/>
                <a:cs typeface="Times New Roman"/>
              </a:rPr>
              <a:t>i</a:t>
            </a:r>
            <a:r>
              <a:rPr sz="1950" dirty="0">
                <a:latin typeface="Arial"/>
                <a:cs typeface="Arial"/>
              </a:rPr>
              <a:t>).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950" spc="5" dirty="0">
                <a:latin typeface="Arial"/>
                <a:cs typeface="Arial"/>
              </a:rPr>
              <a:t>This ma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recursi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(</a:t>
            </a: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late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.)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435215" cy="352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action,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 complication: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5772785" algn="l"/>
              </a:tabLst>
            </a:pPr>
            <a:r>
              <a:rPr sz="1950" spc="5" dirty="0">
                <a:latin typeface="Arial"/>
                <a:cs typeface="Arial"/>
              </a:rPr>
              <a:t>Suppose the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parent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sue”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and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</a:t>
            </a:r>
            <a:r>
              <a:rPr sz="1950" dirty="0">
                <a:latin typeface="Arial"/>
                <a:cs typeface="Arial"/>
              </a:rPr>
              <a:t>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“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 .</a:t>
            </a:r>
            <a:r>
              <a:rPr sz="1950" spc="-22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950" spc="-22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950" spc="-22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”.</a:t>
            </a:r>
            <a:endParaRPr sz="1950">
              <a:latin typeface="Arial"/>
              <a:cs typeface="Arial"/>
            </a:endParaRPr>
          </a:p>
          <a:p>
            <a:pPr marL="12700" marR="156845">
              <a:lnSpc>
                <a:spcPct val="125000"/>
              </a:lnSpc>
              <a:spcBef>
                <a:spcPts val="1025"/>
              </a:spcBef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match</a:t>
            </a:r>
            <a:r>
              <a:rPr sz="1950" i="1" spc="11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2,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3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 remember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about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“george”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“sue”.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8100" y="4198310"/>
            <a:ext cx="1029969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 marR="5080" indent="-109220">
              <a:lnSpc>
                <a:spcPct val="153300"/>
              </a:lnSpc>
            </a:pP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ant: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find: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4650" y="4749201"/>
            <a:ext cx="527254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0860" algn="l"/>
              </a:tabLst>
            </a:pP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child of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	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lang="en-US" sz="17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lang="en-US"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lang="en-US" sz="1750" spc="5" dirty="0">
                <a:solidFill>
                  <a:srgbClr val="006300"/>
                </a:solidFill>
                <a:latin typeface="Arial"/>
                <a:cs typeface="Arial"/>
              </a:rPr>
              <a:t>is a parent of </a:t>
            </a:r>
            <a:r>
              <a:rPr lang="en-US"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2033" y="4188200"/>
            <a:ext cx="3407410" cy="37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marR="5080" indent="-109855">
              <a:lnSpc>
                <a:spcPct val="149500"/>
              </a:lnSpc>
              <a:tabLst>
                <a:tab pos="3148330" algn="l"/>
              </a:tabLst>
            </a:pPr>
            <a:r>
              <a:rPr sz="1750" spc="5" dirty="0">
                <a:latin typeface="Arial"/>
                <a:cs typeface="Arial"/>
              </a:rPr>
              <a:t>george is a parent of sue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</a:t>
            </a:r>
            <a:r>
              <a:rPr lang="en-US" sz="17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lang="en-US" sz="17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850" i="1" spc="5" dirty="0">
                <a:solidFill>
                  <a:srgbClr val="00008C"/>
                </a:solidFill>
                <a:latin typeface="Times New Roman"/>
                <a:cs typeface="Times New Roman"/>
              </a:rPr>
              <a:t>Q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)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119" y="5566657"/>
            <a:ext cx="140462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then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ant: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2831" y="5157916"/>
            <a:ext cx="484441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2725">
              <a:lnSpc>
                <a:spcPct val="100000"/>
              </a:lnSpc>
            </a:pPr>
            <a:r>
              <a:rPr sz="1750" i="1" spc="5" dirty="0">
                <a:latin typeface="Arial"/>
                <a:cs typeface="Arial"/>
              </a:rPr>
              <a:t>matches </a:t>
            </a:r>
            <a:r>
              <a:rPr sz="1750" i="1" spc="-55" dirty="0">
                <a:latin typeface="Arial"/>
                <a:cs typeface="Arial"/>
              </a:rPr>
              <a:t>f</a:t>
            </a:r>
            <a:r>
              <a:rPr sz="1750" i="1" spc="5" dirty="0">
                <a:latin typeface="Arial"/>
                <a:cs typeface="Arial"/>
              </a:rPr>
              <a:t>or</a:t>
            </a:r>
            <a:r>
              <a:rPr sz="1750" i="1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Y=george</a:t>
            </a:r>
            <a:r>
              <a:rPr sz="1750" i="1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and</a:t>
            </a:r>
            <a:r>
              <a:rPr sz="1750" i="1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X=sue</a:t>
            </a: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2911475" algn="l"/>
              </a:tabLst>
            </a:pPr>
            <a:r>
              <a:rPr sz="1750" spc="5" dirty="0">
                <a:latin typeface="Arial"/>
                <a:cs typeface="Arial"/>
              </a:rPr>
              <a:t>sue is a child of george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(the	</a:t>
            </a:r>
            <a:r>
              <a:rPr sz="1850" i="1" spc="5" dirty="0">
                <a:solidFill>
                  <a:srgbClr val="00008C"/>
                </a:solidFill>
                <a:latin typeface="Times New Roman"/>
                <a:cs typeface="Times New Roman"/>
              </a:rPr>
              <a:t>P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)</a:t>
            </a:r>
            <a:endParaRPr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959090" cy="583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15" dirty="0">
                <a:solidFill>
                  <a:srgbClr val="00008C"/>
                </a:solidFill>
                <a:latin typeface="Arial"/>
                <a:cs typeface="Arial"/>
              </a:rPr>
              <a:t>T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racing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si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ulate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ex</a:t>
            </a:r>
            <a:r>
              <a:rPr sz="1950" spc="5" dirty="0">
                <a:latin typeface="Arial"/>
                <a:cs typeface="Arial"/>
              </a:rPr>
              <a:t>ecution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 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called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t</a:t>
            </a:r>
            <a:r>
              <a:rPr sz="1950" i="1" spc="-2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acing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This </a:t>
            </a:r>
            <a:r>
              <a:rPr sz="1950" dirty="0">
                <a:latin typeface="Arial"/>
                <a:cs typeface="Arial"/>
              </a:rPr>
              <a:t>is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did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ithmetic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</a:t>
            </a:r>
            <a:r>
              <a:rPr sz="1950" spc="-3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OC2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8270" marR="2597150" indent="-116205">
              <a:lnSpc>
                <a:spcPts val="4200"/>
              </a:lnSpc>
              <a:spcBef>
                <a:spcPts val="200"/>
              </a:spcBef>
              <a:tabLst>
                <a:tab pos="460502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Example 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1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child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sue” 1.Look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child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	</a:t>
            </a: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latin typeface="Arial"/>
                <a:cs typeface="Arial"/>
              </a:rPr>
              <a:t> it.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35"/>
              </a:spcBef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Example 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2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“gina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emale”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336550" indent="-208279">
              <a:lnSpc>
                <a:spcPct val="100000"/>
              </a:lnSpc>
              <a:buAutoNum type="arabicPeriod"/>
              <a:tabLst>
                <a:tab pos="337185" algn="l"/>
              </a:tabLst>
            </a:pPr>
            <a:r>
              <a:rPr sz="1950" spc="5" dirty="0">
                <a:latin typeface="Arial"/>
                <a:cs typeface="Arial"/>
              </a:rPr>
              <a:t>Look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“gina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ound.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Font typeface="Arial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336550" indent="-208279">
              <a:lnSpc>
                <a:spcPct val="100000"/>
              </a:lnSpc>
              <a:buAutoNum type="arabicPeriod"/>
              <a:tabLst>
                <a:tab pos="337185" algn="l"/>
              </a:tabLst>
            </a:pPr>
            <a:r>
              <a:rPr sz="1950" spc="5" dirty="0">
                <a:latin typeface="Arial"/>
                <a:cs typeface="Arial"/>
              </a:rPr>
              <a:t>Look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“If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gina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ound.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585"/>
              </a:spcBef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ailur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052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6993255" cy="309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Another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xample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Example 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3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sue”</a:t>
            </a:r>
            <a:endParaRPr sz="1950">
              <a:latin typeface="Arial"/>
              <a:cs typeface="Arial"/>
            </a:endParaRPr>
          </a:p>
          <a:p>
            <a:pPr marL="128270" marR="384810">
              <a:lnSpc>
                <a:spcPct val="180900"/>
              </a:lnSpc>
            </a:pPr>
            <a:r>
              <a:rPr sz="1950" spc="5" dirty="0">
                <a:latin typeface="Arial"/>
                <a:cs typeface="Arial"/>
              </a:rPr>
              <a:t>1.Look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ound. 2.Look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“If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5080">
              <a:lnSpc>
                <a:spcPct val="124800"/>
              </a:lnSpc>
            </a:pP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 child of Y and Y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male then Y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X.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matches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Y=george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X=su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97843" y="4305552"/>
            <a:ext cx="77406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Find </a:t>
            </a:r>
            <a:r>
              <a:rPr sz="1950" dirty="0">
                <a:latin typeface="Arial"/>
                <a:cs typeface="Arial"/>
              </a:rPr>
              <a:t>it.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844" y="3786780"/>
            <a:ext cx="5307965" cy="287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0870" marR="5080" indent="-598170">
              <a:lnSpc>
                <a:spcPct val="133000"/>
              </a:lnSpc>
              <a:buSzPct val="95121"/>
              <a:buFont typeface="Arial"/>
              <a:buAutoNum type="arabicPeriod" startAt="3"/>
              <a:tabLst>
                <a:tab pos="439420" algn="l"/>
              </a:tabLst>
            </a:pPr>
            <a:r>
              <a:rPr sz="2050" spc="-270" dirty="0">
                <a:latin typeface="Lucida Sans Unicode"/>
                <a:cs typeface="Lucida Sans Unicode"/>
              </a:rPr>
              <a:t>• </a:t>
            </a:r>
            <a:r>
              <a:rPr sz="2050" spc="-315" dirty="0">
                <a:latin typeface="Lucida Sans Unicode"/>
                <a:cs typeface="Lucida Sans Unicode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“sue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child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george”</a:t>
            </a:r>
            <a:r>
              <a:rPr sz="1950" spc="5" dirty="0">
                <a:solidFill>
                  <a:srgbClr val="00008C"/>
                </a:solidFill>
                <a:latin typeface="Arial"/>
                <a:cs typeface="Arial"/>
              </a:rPr>
              <a:t>(W</a:t>
            </a:r>
            <a:r>
              <a:rPr sz="1950" spc="-55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r>
              <a:rPr sz="1950" spc="5" dirty="0">
                <a:solidFill>
                  <a:srgbClr val="00008C"/>
                </a:solidFill>
                <a:latin typeface="Arial"/>
                <a:cs typeface="Arial"/>
              </a:rPr>
              <a:t>y?)</a:t>
            </a:r>
            <a:r>
              <a:rPr sz="19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1.Look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“sue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child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george”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942975">
              <a:lnSpc>
                <a:spcPct val="100000"/>
              </a:lnSpc>
              <a:spcBef>
                <a:spcPts val="580"/>
              </a:spcBef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694055" lvl="1" indent="-255270">
              <a:lnSpc>
                <a:spcPct val="100000"/>
              </a:lnSpc>
              <a:spcBef>
                <a:spcPts val="1235"/>
              </a:spcBef>
              <a:buSzPct val="105128"/>
              <a:buFont typeface="Lucida Sans Unicode"/>
              <a:buChar char="•"/>
              <a:tabLst>
                <a:tab pos="694690" algn="l"/>
              </a:tabLst>
            </a:pP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male”</a:t>
            </a:r>
            <a:r>
              <a:rPr sz="1950" spc="5" dirty="0">
                <a:solidFill>
                  <a:srgbClr val="00008C"/>
                </a:solidFill>
                <a:latin typeface="Arial"/>
                <a:cs typeface="Arial"/>
              </a:rPr>
              <a:t>(W</a:t>
            </a:r>
            <a:r>
              <a:rPr sz="1950" spc="-55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r>
              <a:rPr sz="1950" spc="5" dirty="0">
                <a:solidFill>
                  <a:srgbClr val="00008C"/>
                </a:solidFill>
                <a:latin typeface="Arial"/>
                <a:cs typeface="Arial"/>
              </a:rPr>
              <a:t>y?)</a:t>
            </a:r>
            <a:endParaRPr sz="1950">
              <a:latin typeface="Arial"/>
              <a:cs typeface="Arial"/>
            </a:endParaRPr>
          </a:p>
          <a:p>
            <a:pPr marL="818515" lvl="2" indent="-207645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819150" algn="l"/>
                <a:tab pos="4463415" algn="l"/>
              </a:tabLst>
            </a:pPr>
            <a:r>
              <a:rPr sz="1950" spc="5" dirty="0">
                <a:latin typeface="Arial"/>
                <a:cs typeface="Arial"/>
              </a:rPr>
              <a:t>Look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male”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	</a:t>
            </a: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latin typeface="Arial"/>
                <a:cs typeface="Arial"/>
              </a:rPr>
              <a:t> it.</a:t>
            </a:r>
            <a:endParaRPr sz="1950">
              <a:latin typeface="Arial"/>
              <a:cs typeface="Arial"/>
            </a:endParaRPr>
          </a:p>
          <a:p>
            <a:pPr marL="942975">
              <a:lnSpc>
                <a:spcPct val="100000"/>
              </a:lnSpc>
              <a:spcBef>
                <a:spcPts val="580"/>
              </a:spcBef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1085"/>
              </a:spcBef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all.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386" y="586935"/>
            <a:ext cx="8058784" cy="597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1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et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another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xample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300">
              <a:latin typeface="Times New Roman"/>
              <a:cs typeface="Times New Roman"/>
            </a:endParaRPr>
          </a:p>
          <a:p>
            <a:pPr marL="128270" marR="889000" indent="-116205">
              <a:lnSpc>
                <a:spcPct val="182100"/>
              </a:lnSpc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Example 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4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opposite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george” 1.Look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opposite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george”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Nothing. 2.Look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“If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opposite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george”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585"/>
              </a:spcBef>
            </a:pP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male and Y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opposite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s</a:t>
            </a:r>
            <a:r>
              <a:rPr sz="1950" spc="-5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from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-27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550">
              <a:latin typeface="Times New Roman"/>
              <a:cs typeface="Times New Roman"/>
            </a:endParaRPr>
          </a:p>
          <a:p>
            <a:pPr marL="554990" indent="-426720">
              <a:lnSpc>
                <a:spcPct val="100000"/>
              </a:lnSpc>
              <a:buSzPct val="95121"/>
              <a:buFont typeface="Arial"/>
              <a:buAutoNum type="arabicPeriod" startAt="3"/>
              <a:tabLst>
                <a:tab pos="555625" algn="l"/>
                <a:tab pos="3661410" algn="l"/>
              </a:tabLst>
            </a:pPr>
            <a:r>
              <a:rPr sz="2050" spc="-270" dirty="0">
                <a:latin typeface="Lucida Sans Unicode"/>
                <a:cs typeface="Lucida Sans Unicode"/>
              </a:rPr>
              <a:t>• </a:t>
            </a:r>
            <a:r>
              <a:rPr sz="2050" spc="-315" dirty="0">
                <a:latin typeface="Lucida Sans Unicode"/>
                <a:cs typeface="Lucida Sans Unicode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male”.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180" dirty="0">
                <a:latin typeface="Tahoma"/>
                <a:cs typeface="Tahoma"/>
              </a:rPr>
              <a:t>&lt;&lt;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1950" i="1" spc="5" dirty="0">
                <a:latin typeface="Arial"/>
                <a:cs typeface="Arial"/>
              </a:rPr>
              <a:t>Stuff</a:t>
            </a:r>
            <a:r>
              <a:rPr sz="1950" i="1" dirty="0">
                <a:latin typeface="Arial"/>
                <a:cs typeface="Arial"/>
              </a:rPr>
              <a:t> left </a:t>
            </a:r>
            <a:r>
              <a:rPr sz="1950" i="1" spc="5" dirty="0">
                <a:latin typeface="Arial"/>
                <a:cs typeface="Arial"/>
              </a:rPr>
              <a:t>out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-215" dirty="0">
                <a:latin typeface="Arial"/>
                <a:cs typeface="Arial"/>
              </a:rPr>
              <a:t> </a:t>
            </a:r>
            <a:r>
              <a:rPr sz="2050" spc="-180" dirty="0">
                <a:latin typeface="Tahoma"/>
                <a:cs typeface="Tahoma"/>
              </a:rPr>
              <a:t>&gt;&gt;</a:t>
            </a:r>
            <a:endParaRPr sz="2050">
              <a:latin typeface="Tahoma"/>
              <a:cs typeface="Tahoma"/>
            </a:endParaRPr>
          </a:p>
          <a:p>
            <a:pPr marL="810260">
              <a:lnSpc>
                <a:spcPct val="100000"/>
              </a:lnSpc>
              <a:spcBef>
                <a:spcPts val="565"/>
              </a:spcBef>
              <a:tabLst>
                <a:tab pos="2581275" algn="l"/>
              </a:tabLst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ailur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	</a:t>
            </a:r>
            <a:r>
              <a:rPr sz="1950" spc="5" dirty="0">
                <a:latin typeface="Arial"/>
                <a:cs typeface="Arial"/>
              </a:rPr>
              <a:t>(No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emale”.)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336550" indent="-208279">
              <a:lnSpc>
                <a:spcPct val="100000"/>
              </a:lnSpc>
              <a:buAutoNum type="arabicPeriod" startAt="4"/>
              <a:tabLst>
                <a:tab pos="337185" algn="l"/>
              </a:tabLst>
            </a:pPr>
            <a:r>
              <a:rPr sz="1950" spc="5" dirty="0">
                <a:latin typeface="Arial"/>
                <a:cs typeface="Arial"/>
              </a:rPr>
              <a:t>Go 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2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conditional.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585"/>
              </a:spcBef>
            </a:pP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male and Y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opposite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s</a:t>
            </a:r>
            <a:r>
              <a:rPr sz="1950" spc="-5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from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550">
              <a:latin typeface="Times New Roman"/>
              <a:cs typeface="Times New Roman"/>
            </a:endParaRPr>
          </a:p>
          <a:p>
            <a:pPr marL="554990" indent="-426720">
              <a:lnSpc>
                <a:spcPct val="100000"/>
              </a:lnSpc>
              <a:buSzPct val="95121"/>
              <a:buFont typeface="Arial"/>
              <a:buAutoNum type="arabicPeriod" startAt="3"/>
              <a:tabLst>
                <a:tab pos="555625" algn="l"/>
                <a:tab pos="3924935" algn="l"/>
                <a:tab pos="6255385" algn="l"/>
              </a:tabLst>
            </a:pPr>
            <a:r>
              <a:rPr sz="2050" spc="-270" dirty="0">
                <a:latin typeface="Lucida Sans Unicode"/>
                <a:cs typeface="Lucida Sans Unicode"/>
              </a:rPr>
              <a:t>• </a:t>
            </a:r>
            <a:r>
              <a:rPr sz="2050" spc="-315" dirty="0">
                <a:latin typeface="Lucida Sans Unicode"/>
                <a:cs typeface="Lucida Sans Unicode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male”.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180" dirty="0">
                <a:latin typeface="Tahoma"/>
                <a:cs typeface="Tahoma"/>
              </a:rPr>
              <a:t>&lt;&lt;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1950" i="1" spc="5" dirty="0">
                <a:latin typeface="Arial"/>
                <a:cs typeface="Arial"/>
              </a:rPr>
              <a:t>Stuff</a:t>
            </a:r>
            <a:r>
              <a:rPr sz="1950" i="1" dirty="0">
                <a:latin typeface="Arial"/>
                <a:cs typeface="Arial"/>
              </a:rPr>
              <a:t> left </a:t>
            </a:r>
            <a:r>
              <a:rPr sz="1950" i="1" spc="5" dirty="0">
                <a:latin typeface="Arial"/>
                <a:cs typeface="Arial"/>
              </a:rPr>
              <a:t>out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-215" dirty="0">
                <a:latin typeface="Arial"/>
                <a:cs typeface="Arial"/>
              </a:rPr>
              <a:t> </a:t>
            </a:r>
            <a:r>
              <a:rPr sz="2050" spc="-180" dirty="0">
                <a:latin typeface="Tahoma"/>
                <a:cs typeface="Tahoma"/>
              </a:rPr>
              <a:t>&gt;&gt;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10260" lvl="1" indent="-255270">
              <a:lnSpc>
                <a:spcPct val="100000"/>
              </a:lnSpc>
              <a:spcBef>
                <a:spcPts val="620"/>
              </a:spcBef>
              <a:buSzPct val="105128"/>
              <a:buFont typeface="Lucida Sans Unicode"/>
              <a:buChar char="•"/>
              <a:tabLst>
                <a:tab pos="810895" algn="l"/>
                <a:tab pos="3820160" algn="l"/>
                <a:tab pos="6151245" algn="l"/>
              </a:tabLst>
            </a:pP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emale”.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180" dirty="0">
                <a:latin typeface="Tahoma"/>
                <a:cs typeface="Tahoma"/>
              </a:rPr>
              <a:t>&lt;&lt;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1950" i="1" spc="5" dirty="0">
                <a:latin typeface="Arial"/>
                <a:cs typeface="Arial"/>
              </a:rPr>
              <a:t>Stuff</a:t>
            </a:r>
            <a:r>
              <a:rPr sz="1950" i="1" dirty="0">
                <a:latin typeface="Arial"/>
                <a:cs typeface="Arial"/>
              </a:rPr>
              <a:t> left </a:t>
            </a:r>
            <a:r>
              <a:rPr sz="1950" i="1" spc="5" dirty="0">
                <a:latin typeface="Arial"/>
                <a:cs typeface="Arial"/>
              </a:rPr>
              <a:t>out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-215" dirty="0">
                <a:latin typeface="Arial"/>
                <a:cs typeface="Arial"/>
              </a:rPr>
              <a:t> </a:t>
            </a:r>
            <a:r>
              <a:rPr sz="2050" spc="-180" dirty="0">
                <a:latin typeface="Tahoma"/>
                <a:cs typeface="Tahoma"/>
              </a:rPr>
              <a:t>&gt;&gt;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080"/>
              </a:spcBef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all.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374890" cy="576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2800" b="1" spc="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Sometimes the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contain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471170">
              <a:lnSpc>
                <a:spcPct val="1189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In this cas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interested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entailed,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alues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r>
              <a:rPr sz="1950" i="1" spc="16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entailed.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60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</a:pPr>
            <a:r>
              <a:rPr sz="1750" spc="-2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.g.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“W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gina”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ask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Gina.</a:t>
            </a:r>
            <a:endParaRPr sz="1750">
              <a:latin typeface="Arial"/>
              <a:cs typeface="Arial"/>
            </a:endParaRPr>
          </a:p>
          <a:p>
            <a:pPr marL="461009" marR="50800">
              <a:lnSpc>
                <a:spcPct val="127699"/>
              </a:lnSpc>
              <a:spcBef>
                <a:spcPts val="509"/>
              </a:spcBef>
            </a:pPr>
            <a:r>
              <a:rPr sz="1750" spc="5" dirty="0">
                <a:latin typeface="Arial"/>
                <a:cs typeface="Arial"/>
              </a:rPr>
              <a:t>In this cas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instead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simply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spc="-50" dirty="0">
                <a:latin typeface="Arial"/>
                <a:cs typeface="Arial"/>
              </a:rPr>
              <a:t>a</a:t>
            </a:r>
            <a:r>
              <a:rPr sz="1750" spc="5" dirty="0">
                <a:latin typeface="Arial"/>
                <a:cs typeface="Arial"/>
              </a:rPr>
              <a:t>ying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success”,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ould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spc="-50" dirty="0">
                <a:latin typeface="Arial"/>
                <a:cs typeface="Arial"/>
              </a:rPr>
              <a:t>a</a:t>
            </a:r>
            <a:r>
              <a:rPr sz="1750" spc="5" dirty="0">
                <a:latin typeface="Arial"/>
                <a:cs typeface="Arial"/>
              </a:rPr>
              <a:t>y something</a:t>
            </a:r>
            <a:r>
              <a:rPr sz="1750" dirty="0">
                <a:latin typeface="Arial"/>
                <a:cs typeface="Arial"/>
              </a:rPr>
              <a:t> li</a:t>
            </a:r>
            <a:r>
              <a:rPr sz="1750" spc="-35" dirty="0">
                <a:latin typeface="Arial"/>
                <a:cs typeface="Arial"/>
              </a:rPr>
              <a:t>k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W=sue”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5080">
              <a:lnSpc>
                <a:spcPct val="127699"/>
              </a:lnSpc>
              <a:spcBef>
                <a:spcPts val="1295"/>
              </a:spcBef>
            </a:pPr>
            <a:r>
              <a:rPr sz="1750" spc="-2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.g.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“sue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opposite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from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Z”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h</a:t>
            </a:r>
            <a:r>
              <a:rPr sz="1750" spc="-35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three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</a:t>
            </a:r>
            <a:r>
              <a:rPr sz="1750" spc="-50" dirty="0">
                <a:latin typeface="Arial"/>
                <a:cs typeface="Arial"/>
              </a:rPr>
              <a:t>s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ers: sam,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12700" marR="198755">
              <a:lnSpc>
                <a:spcPct val="125000"/>
              </a:lnSpc>
              <a:spcBef>
                <a:spcPts val="1375"/>
              </a:spcBef>
            </a:pP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without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thought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es-no-questions</a:t>
            </a:r>
            <a:r>
              <a:rPr sz="1950" spc="5" dirty="0">
                <a:latin typeface="Arial"/>
                <a:cs typeface="Arial"/>
              </a:rPr>
              <a:t>. 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thought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WH-questions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34045" cy="601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5" dirty="0">
                <a:solidFill>
                  <a:srgbClr val="00008C"/>
                </a:solidFill>
                <a:latin typeface="Arial"/>
                <a:cs typeface="Arial"/>
              </a:rPr>
              <a:t>T</a:t>
            </a:r>
            <a:r>
              <a:rPr sz="2800" b="1" spc="-4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complications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This leads to 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complications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procedure:</a:t>
            </a:r>
            <a:endParaRPr sz="1950">
              <a:latin typeface="Arial"/>
              <a:cs typeface="Arial"/>
            </a:endParaRPr>
          </a:p>
          <a:p>
            <a:pPr marL="461009" marR="107314" indent="-332740">
              <a:lnSpc>
                <a:spcPct val="120800"/>
              </a:lnSpc>
              <a:spcBef>
                <a:spcPts val="1430"/>
              </a:spcBef>
              <a:buClr>
                <a:srgbClr val="000000"/>
              </a:buClr>
              <a:buFont typeface="Arial"/>
              <a:buAutoNum type="arabicPeriod"/>
              <a:tabLst>
                <a:tab pos="461645" algn="l"/>
                <a:tab pos="1602105" algn="l"/>
                <a:tab pos="222250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question: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appears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in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1950" spc="5" dirty="0">
                <a:latin typeface="Arial"/>
                <a:cs typeface="Arial"/>
              </a:rPr>
              <a:t>?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eep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aight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which?</a:t>
            </a:r>
            <a:endParaRPr sz="1950">
              <a:latin typeface="Arial"/>
              <a:cs typeface="Arial"/>
            </a:endParaRPr>
          </a:p>
          <a:p>
            <a:pPr marL="461009" marR="623570">
              <a:lnSpc>
                <a:spcPct val="125000"/>
              </a:lnSpc>
              <a:spcBef>
                <a:spcPts val="490"/>
              </a:spcBef>
              <a:tabLst>
                <a:tab pos="2038985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The an</a:t>
            </a:r>
            <a:r>
              <a:rPr sz="1950" b="1" spc="-2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wer: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Rename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 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using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so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happen.</a:t>
            </a:r>
            <a:endParaRPr sz="1950">
              <a:latin typeface="Arial"/>
              <a:cs typeface="Arial"/>
            </a:endParaRPr>
          </a:p>
          <a:p>
            <a:pPr marL="461009" marR="261620">
              <a:lnSpc>
                <a:spcPct val="125000"/>
              </a:lnSpc>
              <a:spcBef>
                <a:spcPts val="509"/>
              </a:spcBef>
            </a:pPr>
            <a:r>
              <a:rPr sz="1950" spc="5" dirty="0">
                <a:latin typeface="Arial"/>
                <a:cs typeface="Arial"/>
              </a:rPr>
              <a:t>Note: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U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V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V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U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ys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xactly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same 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5080" indent="-332740">
              <a:lnSpc>
                <a:spcPct val="125000"/>
              </a:lnSpc>
              <a:spcBef>
                <a:spcPts val="1335"/>
              </a:spcBef>
              <a:buClr>
                <a:srgbClr val="000000"/>
              </a:buClr>
              <a:buFont typeface="Arial"/>
              <a:buAutoNum type="arabicPeriod" startAt="2"/>
              <a:tabLst>
                <a:tab pos="461645" algn="l"/>
                <a:tab pos="222250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question: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if I </a:t>
            </a:r>
            <a:r>
              <a:rPr sz="1950" spc="5" dirty="0">
                <a:latin typeface="Arial"/>
                <a:cs typeface="Arial"/>
              </a:rPr>
              <a:t>choose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cannot 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results?</a:t>
            </a:r>
            <a:endParaRPr sz="1950">
              <a:latin typeface="Arial"/>
              <a:cs typeface="Arial"/>
            </a:endParaRPr>
          </a:p>
          <a:p>
            <a:pPr marL="461009" marR="381000">
              <a:lnSpc>
                <a:spcPct val="125000"/>
              </a:lnSpc>
              <a:spcBef>
                <a:spcPts val="509"/>
              </a:spcBef>
              <a:tabLst>
                <a:tab pos="2038985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The an</a:t>
            </a:r>
            <a:r>
              <a:rPr sz="1950" b="1" spc="-2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wer: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	</a:t>
            </a:r>
            <a:r>
              <a:rPr sz="1950" spc="-270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first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find,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if it </a:t>
            </a:r>
            <a:r>
              <a:rPr sz="1950" spc="5" dirty="0">
                <a:latin typeface="Arial"/>
                <a:cs typeface="Arial"/>
              </a:rPr>
              <a:t>does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k,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095"/>
              </a:spcBef>
              <a:tabLst>
                <a:tab pos="1184275" algn="l"/>
              </a:tabLst>
            </a:pPr>
            <a:r>
              <a:rPr sz="1950" spc="5" dirty="0">
                <a:latin typeface="Arial"/>
                <a:cs typeface="Arial"/>
              </a:rPr>
              <a:t>Note:	This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just </a:t>
            </a:r>
            <a:r>
              <a:rPr sz="1950" dirty="0">
                <a:latin typeface="Arial"/>
                <a:cs typeface="Arial"/>
              </a:rPr>
              <a:t>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choice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conditional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2.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5661"/>
            <a:ext cx="727519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(long)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xample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with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2800" b="1" spc="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75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520363"/>
            <a:ext cx="7789545" cy="4742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Example </a:t>
            </a:r>
            <a:r>
              <a:rPr sz="1750" b="1" dirty="0">
                <a:solidFill>
                  <a:srgbClr val="00008C"/>
                </a:solidFill>
                <a:latin typeface="Arial"/>
                <a:cs typeface="Arial"/>
              </a:rPr>
              <a:t>5</a:t>
            </a:r>
            <a:r>
              <a:rPr sz="1750" dirty="0">
                <a:latin typeface="Arial"/>
                <a:cs typeface="Arial"/>
              </a:rPr>
              <a:t>: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</a:t>
            </a:r>
            <a:endParaRPr sz="1750" dirty="0">
              <a:latin typeface="Arial"/>
              <a:cs typeface="Arial"/>
            </a:endParaRPr>
          </a:p>
          <a:p>
            <a:pPr marL="149225" marR="1176020">
              <a:lnSpc>
                <a:spcPts val="3110"/>
              </a:lnSpc>
              <a:spcBef>
                <a:spcPts val="160"/>
              </a:spcBef>
            </a:pPr>
            <a:r>
              <a:rPr sz="1750" spc="5" dirty="0">
                <a:latin typeface="Arial"/>
                <a:cs typeface="Arial"/>
              </a:rPr>
              <a:t>1.Look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ound. 2.Look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“If</a:t>
            </a:r>
            <a:r>
              <a:rPr sz="1750" dirty="0">
                <a:latin typeface="Arial"/>
                <a:cs typeface="Arial"/>
              </a:rPr>
              <a:t>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461009">
              <a:lnSpc>
                <a:spcPct val="100000"/>
              </a:lnSpc>
              <a:spcBef>
                <a:spcPts val="229"/>
              </a:spcBef>
            </a:pP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Z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15" dirty="0">
                <a:solidFill>
                  <a:srgbClr val="006300"/>
                </a:solidFill>
                <a:latin typeface="Arial"/>
                <a:cs typeface="Arial"/>
              </a:rPr>
              <a:t>gr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Z.</a:t>
            </a:r>
            <a:endParaRPr sz="1750" dirty="0">
              <a:latin typeface="Arial"/>
              <a:cs typeface="Arial"/>
            </a:endParaRPr>
          </a:p>
          <a:p>
            <a:pPr marL="747395" marR="448945" indent="-598170">
              <a:lnSpc>
                <a:spcPct val="131100"/>
              </a:lnSpc>
              <a:spcBef>
                <a:spcPts val="30"/>
              </a:spcBef>
              <a:buSzPct val="94594"/>
              <a:buFont typeface="Arial"/>
              <a:buAutoNum type="arabicPeriod" startAt="3"/>
              <a:tabLst>
                <a:tab pos="568960" algn="l"/>
              </a:tabLst>
            </a:pPr>
            <a:r>
              <a:rPr sz="1850" spc="-245" dirty="0">
                <a:latin typeface="Lucida Sans Unicode"/>
                <a:cs typeface="Lucida Sans Unicode"/>
              </a:rPr>
              <a:t>• </a:t>
            </a:r>
            <a:r>
              <a:rPr sz="1850" spc="-190" dirty="0">
                <a:latin typeface="Lucida Sans Unicode"/>
                <a:cs typeface="Lucida Sans Unicode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Y”.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(Note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-4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750" spc="3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ia</a:t>
            </a:r>
            <a:r>
              <a:rPr sz="1750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le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750" spc="5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y!)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1.Look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ound.</a:t>
            </a:r>
            <a:endParaRPr sz="1750" dirty="0">
              <a:latin typeface="Arial"/>
              <a:cs typeface="Arial"/>
            </a:endParaRPr>
          </a:p>
          <a:p>
            <a:pPr marL="934719" lvl="1" indent="-187325">
              <a:lnSpc>
                <a:spcPct val="100000"/>
              </a:lnSpc>
              <a:spcBef>
                <a:spcPts val="505"/>
              </a:spcBef>
              <a:buAutoNum type="arabicPeriod" startAt="2"/>
              <a:tabLst>
                <a:tab pos="935355" algn="l"/>
              </a:tabLst>
            </a:pPr>
            <a:r>
              <a:rPr sz="1750" spc="5" dirty="0">
                <a:latin typeface="Arial"/>
                <a:cs typeface="Arial"/>
              </a:rPr>
              <a:t>Look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“If</a:t>
            </a:r>
            <a:r>
              <a:rPr sz="1750" dirty="0">
                <a:latin typeface="Arial"/>
                <a:cs typeface="Arial"/>
              </a:rPr>
              <a:t>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1059180">
              <a:lnSpc>
                <a:spcPct val="100000"/>
              </a:lnSpc>
              <a:spcBef>
                <a:spcPts val="505"/>
              </a:spcBef>
            </a:pP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U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child of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V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V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male then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V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65" dirty="0">
                <a:solidFill>
                  <a:srgbClr val="006300"/>
                </a:solidFill>
                <a:latin typeface="Arial"/>
                <a:cs typeface="Arial"/>
              </a:rPr>
              <a:t>U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(Note!)</a:t>
            </a:r>
            <a:endParaRPr sz="1750" dirty="0">
              <a:latin typeface="Arial"/>
              <a:cs typeface="Arial"/>
            </a:endParaRPr>
          </a:p>
          <a:p>
            <a:pPr marL="1066165" lvl="1" indent="-318770">
              <a:lnSpc>
                <a:spcPct val="100000"/>
              </a:lnSpc>
              <a:spcBef>
                <a:spcPts val="405"/>
              </a:spcBef>
              <a:buSzPct val="94594"/>
              <a:buFont typeface="Arial"/>
              <a:buAutoNum type="arabicPeriod" startAt="3"/>
              <a:tabLst>
                <a:tab pos="1066800" algn="l"/>
              </a:tabLst>
            </a:pPr>
            <a:r>
              <a:rPr sz="1850" b="1" dirty="0">
                <a:latin typeface="Times New Roman"/>
                <a:cs typeface="Times New Roman"/>
              </a:rPr>
              <a:t>–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spc="-18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”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(Note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that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U=Y)</a:t>
            </a:r>
            <a:endParaRPr sz="1750" dirty="0">
              <a:latin typeface="Arial"/>
              <a:cs typeface="Arial"/>
            </a:endParaRPr>
          </a:p>
          <a:p>
            <a:pPr marL="1433195" lvl="2" indent="-186690" algn="ctr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1433830" algn="l"/>
                <a:tab pos="5327015" algn="l"/>
              </a:tabLst>
            </a:pPr>
            <a:r>
              <a:rPr sz="1750" spc="5" dirty="0">
                <a:latin typeface="Arial"/>
                <a:cs typeface="Arial"/>
              </a:rPr>
              <a:t>Look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george”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	</a:t>
            </a: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latin typeface="Arial"/>
                <a:cs typeface="Arial"/>
              </a:rPr>
              <a:t> it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1558290">
              <a:lnSpc>
                <a:spcPct val="100000"/>
              </a:lnSpc>
              <a:spcBef>
                <a:spcPts val="505"/>
              </a:spcBef>
            </a:pP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(only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choice)</a:t>
            </a:r>
            <a:endParaRPr sz="1750" dirty="0">
              <a:latin typeface="Arial"/>
              <a:cs typeface="Arial"/>
            </a:endParaRPr>
          </a:p>
          <a:p>
            <a:pPr marL="1059180" marR="907415" indent="6350">
              <a:lnSpc>
                <a:spcPts val="2610"/>
              </a:lnSpc>
              <a:spcBef>
                <a:spcPts val="165"/>
              </a:spcBef>
            </a:pPr>
            <a:r>
              <a:rPr sz="1850" b="1" dirty="0">
                <a:latin typeface="Times New Roman"/>
                <a:cs typeface="Times New Roman"/>
              </a:rPr>
              <a:t>–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male”</a:t>
            </a:r>
            <a:r>
              <a:rPr sz="1750" dirty="0">
                <a:latin typeface="Arial"/>
                <a:cs typeface="Arial"/>
              </a:rPr>
              <a:t>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entually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 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65582" y="6034347"/>
            <a:ext cx="163639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6172200"/>
            <a:ext cx="687919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">
              <a:lnSpc>
                <a:spcPct val="143600"/>
              </a:lnSpc>
              <a:buSzPct val="105714"/>
              <a:buFont typeface="Lucida Sans Unicode"/>
              <a:buChar char="•"/>
              <a:tabLst>
                <a:tab pos="361950" algn="l"/>
              </a:tabLst>
            </a:pP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“sue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parent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(Note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Y=sue)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 Finally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25" dirty="0">
                <a:latin typeface="Arial"/>
                <a:cs typeface="Arial"/>
              </a:rPr>
              <a:t>o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spc="-1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all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success!</a:t>
            </a:r>
            <a:endParaRPr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406400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2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thinking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677006"/>
            <a:ext cx="5570855" cy="490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6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anted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to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esta</a:t>
            </a:r>
            <a:r>
              <a:rPr sz="1750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lish: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550">
              <a:latin typeface="Times New Roman"/>
              <a:cs typeface="Times New Roman"/>
            </a:endParaRPr>
          </a:p>
          <a:p>
            <a:pPr marL="721995" indent="-241935">
              <a:lnSpc>
                <a:spcPct val="100000"/>
              </a:lnSpc>
              <a:buClr>
                <a:srgbClr val="000000"/>
              </a:buClr>
              <a:buSzPct val="105714"/>
              <a:buFont typeface="Lucida Sans Unicode"/>
              <a:buChar char="•"/>
              <a:tabLst>
                <a:tab pos="722630" algn="l"/>
              </a:tabLst>
            </a:pPr>
            <a:r>
              <a:rPr sz="1750" spc="-6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ant: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some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Y</a:t>
            </a:r>
            <a:endParaRPr sz="1750">
              <a:latin typeface="Arial"/>
              <a:cs typeface="Arial"/>
            </a:endParaRPr>
          </a:p>
          <a:p>
            <a:pPr marL="1331595" marR="1508760" lvl="1" indent="-242570">
              <a:lnSpc>
                <a:spcPct val="125299"/>
              </a:lnSpc>
              <a:spcBef>
                <a:spcPts val="545"/>
              </a:spcBef>
              <a:buClr>
                <a:srgbClr val="000000"/>
              </a:buClr>
              <a:buSzPct val="105714"/>
              <a:buFont typeface="Times New Roman"/>
              <a:buChar char="–"/>
              <a:tabLst>
                <a:tab pos="1332230" algn="l"/>
              </a:tabLst>
            </a:pPr>
            <a:r>
              <a:rPr sz="1750" spc="-6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ant:</a:t>
            </a:r>
            <a:r>
              <a:rPr sz="1750" spc="10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holds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-55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or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Y=su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1331595" marR="2132965" lvl="1" indent="-242570">
              <a:lnSpc>
                <a:spcPct val="125299"/>
              </a:lnSpc>
              <a:spcBef>
                <a:spcPts val="545"/>
              </a:spcBef>
              <a:buClr>
                <a:srgbClr val="000000"/>
              </a:buClr>
              <a:buSzPct val="105714"/>
              <a:buFont typeface="Times New Roman"/>
              <a:buChar char="–"/>
              <a:tabLst>
                <a:tab pos="1332230" algn="l"/>
              </a:tabLst>
            </a:pPr>
            <a:r>
              <a:rPr sz="1750" spc="-6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ant: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male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hold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721995">
              <a:lnSpc>
                <a:spcPct val="100000"/>
              </a:lnSpc>
              <a:spcBef>
                <a:spcPts val="1205"/>
              </a:spcBef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So </a:t>
            </a:r>
            <a:r>
              <a:rPr sz="1750" spc="-1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get: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(where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Y=sue)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550">
              <a:latin typeface="Times New Roman"/>
              <a:cs typeface="Times New Roman"/>
            </a:endParaRPr>
          </a:p>
          <a:p>
            <a:pPr marL="721995" indent="-241935">
              <a:lnSpc>
                <a:spcPct val="100000"/>
              </a:lnSpc>
              <a:buClr>
                <a:srgbClr val="000000"/>
              </a:buClr>
              <a:buSzPct val="105714"/>
              <a:buFont typeface="Lucida Sans Unicode"/>
              <a:buChar char="•"/>
              <a:tabLst>
                <a:tab pos="722630" algn="l"/>
              </a:tabLst>
            </a:pPr>
            <a:r>
              <a:rPr sz="1750" spc="-6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ant:</a:t>
            </a:r>
            <a:r>
              <a:rPr sz="1750" spc="10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parent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 (where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Y=sue)</a:t>
            </a:r>
            <a:endParaRPr sz="1750">
              <a:latin typeface="Arial"/>
              <a:cs typeface="Arial"/>
            </a:endParaRPr>
          </a:p>
          <a:p>
            <a:pPr marL="1331595" marR="180975" lvl="1" indent="-242570">
              <a:lnSpc>
                <a:spcPct val="125299"/>
              </a:lnSpc>
              <a:spcBef>
                <a:spcPts val="545"/>
              </a:spcBef>
              <a:buClr>
                <a:srgbClr val="000000"/>
              </a:buClr>
              <a:buSzPct val="105714"/>
              <a:buFont typeface="Times New Roman"/>
              <a:buChar char="–"/>
              <a:tabLst>
                <a:tab pos="1332230" algn="l"/>
              </a:tabLst>
            </a:pPr>
            <a:r>
              <a:rPr sz="1750" spc="-6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ant:</a:t>
            </a:r>
            <a:r>
              <a:rPr sz="1750" spc="5" dirty="0">
                <a:latin typeface="Arial"/>
                <a:cs typeface="Arial"/>
              </a:rPr>
              <a:t>John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 (where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Y=sue)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hold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721995">
              <a:lnSpc>
                <a:spcPct val="100000"/>
              </a:lnSpc>
              <a:spcBef>
                <a:spcPts val="1205"/>
              </a:spcBef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So </a:t>
            </a:r>
            <a:r>
              <a:rPr sz="1750" spc="-1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get:</a:t>
            </a:r>
            <a:r>
              <a:rPr sz="1750" spc="10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parent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 (where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Y=sue)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So </a:t>
            </a:r>
            <a:r>
              <a:rPr sz="1750" spc="-1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get: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265366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final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519573"/>
            <a:ext cx="7789545" cy="548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Example </a:t>
            </a:r>
            <a:r>
              <a:rPr sz="1750" b="1" dirty="0">
                <a:solidFill>
                  <a:srgbClr val="00008C"/>
                </a:solidFill>
                <a:latin typeface="Arial"/>
                <a:cs typeface="Arial"/>
              </a:rPr>
              <a:t>6</a:t>
            </a:r>
            <a:r>
              <a:rPr sz="1750" dirty="0">
                <a:latin typeface="Arial"/>
                <a:cs typeface="Arial"/>
              </a:rPr>
              <a:t>: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</a:t>
            </a:r>
            <a:endParaRPr sz="1750" dirty="0">
              <a:latin typeface="Arial"/>
              <a:cs typeface="Arial"/>
            </a:endParaRPr>
          </a:p>
          <a:p>
            <a:pPr marL="149225" marR="1699895">
              <a:lnSpc>
                <a:spcPct val="165400"/>
              </a:lnSpc>
              <a:spcBef>
                <a:spcPts val="20"/>
              </a:spcBef>
            </a:pPr>
            <a:r>
              <a:rPr sz="1750" spc="5" dirty="0">
                <a:latin typeface="Arial"/>
                <a:cs typeface="Arial"/>
              </a:rPr>
              <a:t>1.Look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ound. 2.Look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“If</a:t>
            </a:r>
            <a:r>
              <a:rPr sz="1750" dirty="0">
                <a:latin typeface="Arial"/>
                <a:cs typeface="Arial"/>
              </a:rPr>
              <a:t>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448309" algn="ctr">
              <a:lnSpc>
                <a:spcPct val="100000"/>
              </a:lnSpc>
              <a:spcBef>
                <a:spcPts val="580"/>
              </a:spcBef>
            </a:pP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Z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15" dirty="0">
                <a:solidFill>
                  <a:srgbClr val="006300"/>
                </a:solidFill>
                <a:latin typeface="Arial"/>
                <a:cs typeface="Arial"/>
              </a:rPr>
              <a:t>gr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Z.</a:t>
            </a:r>
            <a:endParaRPr sz="1750" dirty="0">
              <a:latin typeface="Arial"/>
              <a:cs typeface="Arial"/>
            </a:endParaRPr>
          </a:p>
          <a:p>
            <a:pPr marL="747395" marR="824865" indent="-598170">
              <a:lnSpc>
                <a:spcPct val="136900"/>
              </a:lnSpc>
              <a:spcBef>
                <a:spcPts val="265"/>
              </a:spcBef>
              <a:buSzPct val="94594"/>
              <a:buFont typeface="Arial"/>
              <a:buAutoNum type="arabicPeriod" startAt="3"/>
              <a:tabLst>
                <a:tab pos="568960" algn="l"/>
              </a:tabLst>
            </a:pPr>
            <a:r>
              <a:rPr sz="1850" spc="-245" dirty="0">
                <a:latin typeface="Lucida Sans Unicode"/>
                <a:cs typeface="Lucida Sans Unicode"/>
              </a:rPr>
              <a:t>• </a:t>
            </a:r>
            <a:r>
              <a:rPr sz="1850" spc="-190" dirty="0">
                <a:latin typeface="Lucida Sans Unicode"/>
                <a:cs typeface="Lucida Sans Unicode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Y”.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(Note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t</a:t>
            </a:r>
            <a:r>
              <a:rPr sz="1750" spc="-1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-4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750" spc="3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ia</a:t>
            </a:r>
            <a:r>
              <a:rPr sz="1750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750" spc="5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y!)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1.Look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ound.</a:t>
            </a:r>
            <a:endParaRPr sz="1750" dirty="0">
              <a:latin typeface="Arial"/>
              <a:cs typeface="Arial"/>
            </a:endParaRPr>
          </a:p>
          <a:p>
            <a:pPr marL="1246505" lvl="1" indent="-499109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935355" algn="l"/>
              </a:tabLst>
            </a:pPr>
            <a:r>
              <a:rPr sz="1750" spc="5" dirty="0">
                <a:latin typeface="Arial"/>
                <a:cs typeface="Arial"/>
              </a:rPr>
              <a:t>Look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“If</a:t>
            </a:r>
            <a:r>
              <a:rPr sz="1750" dirty="0">
                <a:latin typeface="Arial"/>
                <a:cs typeface="Arial"/>
              </a:rPr>
              <a:t>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1059180">
              <a:lnSpc>
                <a:spcPct val="100000"/>
              </a:lnSpc>
              <a:spcBef>
                <a:spcPts val="580"/>
              </a:spcBef>
            </a:pP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U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child of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V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V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male then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V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65" dirty="0">
                <a:solidFill>
                  <a:srgbClr val="006300"/>
                </a:solidFill>
                <a:latin typeface="Arial"/>
                <a:cs typeface="Arial"/>
              </a:rPr>
              <a:t>U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endParaRPr sz="1750" dirty="0">
              <a:latin typeface="Arial"/>
              <a:cs typeface="Arial"/>
            </a:endParaRPr>
          </a:p>
          <a:p>
            <a:pPr marL="1246505" marR="1224915" lvl="1" indent="-499109">
              <a:lnSpc>
                <a:spcPts val="2680"/>
              </a:lnSpc>
              <a:spcBef>
                <a:spcPts val="185"/>
              </a:spcBef>
              <a:buSzPct val="94594"/>
              <a:buFont typeface="Arial"/>
              <a:buAutoNum type="arabicPeriod" startAt="3"/>
              <a:tabLst>
                <a:tab pos="1066800" algn="l"/>
              </a:tabLst>
            </a:pPr>
            <a:r>
              <a:rPr sz="1850" b="1" dirty="0">
                <a:latin typeface="Times New Roman"/>
                <a:cs typeface="Times New Roman"/>
              </a:rPr>
              <a:t>–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G</a:t>
            </a:r>
            <a:r>
              <a:rPr sz="1750" spc="-18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”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(Note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that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U=Y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and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V=G)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1.Look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563880" algn="ctr">
              <a:lnSpc>
                <a:spcPct val="100000"/>
              </a:lnSpc>
              <a:spcBef>
                <a:spcPts val="395"/>
              </a:spcBef>
            </a:pPr>
            <a:r>
              <a:rPr sz="1750" spc="5" dirty="0">
                <a:latin typeface="Arial"/>
                <a:cs typeface="Arial"/>
              </a:rPr>
              <a:t>Find</a:t>
            </a:r>
            <a:r>
              <a:rPr lang="en-US" sz="1750" spc="5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john is a child of sue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(First choice that matches!)</a:t>
            </a:r>
            <a:endParaRPr sz="1750" dirty="0">
              <a:latin typeface="Arial"/>
              <a:cs typeface="Arial"/>
            </a:endParaRPr>
          </a:p>
          <a:p>
            <a:pPr marL="12700" marR="466725">
              <a:lnSpc>
                <a:spcPct val="176600"/>
              </a:lnSpc>
              <a:spcBef>
                <a:spcPts val="225"/>
              </a:spcBef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entually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m</a:t>
            </a:r>
            <a:r>
              <a:rPr sz="1750" spc="5" dirty="0">
                <a:latin typeface="Arial"/>
                <a:cs typeface="Arial"/>
              </a:rPr>
              <a:t>ust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consider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choices! 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entually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</a:t>
            </a:r>
            <a:r>
              <a:rPr lang="en-US" sz="1750" spc="5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sue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lang="en-US" sz="1750" spc="5" dirty="0">
                <a:solidFill>
                  <a:srgbClr val="006300"/>
                </a:solidFill>
                <a:latin typeface="Arial"/>
                <a:cs typeface="Arial"/>
              </a:rPr>
              <a:t>G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eorge</a:t>
            </a:r>
            <a:r>
              <a:rPr lang="en-US" sz="17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be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55000" cy="560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fi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st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lue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necessa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ily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mean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 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think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about</a:t>
            </a:r>
            <a:r>
              <a:rPr sz="1950" dirty="0">
                <a:latin typeface="Arial"/>
                <a:cs typeface="Arial"/>
              </a:rPr>
              <a:t> it.</a:t>
            </a:r>
          </a:p>
          <a:p>
            <a:pPr marL="12700" marR="4171950">
              <a:lnSpc>
                <a:spcPct val="168900"/>
              </a:lnSpc>
              <a:tabLst>
                <a:tab pos="1289685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Example:	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 sna</a:t>
            </a:r>
            <a:r>
              <a:rPr sz="1950" spc="25" dirty="0">
                <a:solidFill>
                  <a:srgbClr val="006300"/>
                </a:solidFill>
                <a:latin typeface="Arial"/>
                <a:cs typeface="Arial"/>
              </a:rPr>
              <a:t>r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k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006300"/>
                </a:solidFill>
                <a:latin typeface="Arial"/>
                <a:cs typeface="Arial"/>
              </a:rPr>
              <a:t>w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as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boojum.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wing: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kind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sna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k?</a:t>
            </a:r>
            <a:endParaRPr sz="1950" dirty="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40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boojum?</a:t>
            </a:r>
            <a:endParaRPr sz="1950" dirty="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40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-7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sna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either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beejum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boojum?</a:t>
            </a:r>
            <a:endParaRPr sz="1950" dirty="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40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Gi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boojum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beejum,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sna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beejum?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still </a:t>
            </a:r>
            <a:r>
              <a:rPr sz="1950" spc="5" dirty="0">
                <a:latin typeface="Arial"/>
                <a:cs typeface="Arial"/>
              </a:rPr>
              <a:t>figure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approp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46"/>
            <a:ext cx="203835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1: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and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Computation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5"/>
              </a:lnSpc>
            </a:pPr>
            <a:r>
              <a:rPr spc="15" dirty="0"/>
              <a:t>28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321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25155" cy="614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Some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ope</a:t>
            </a:r>
            <a:r>
              <a:rPr sz="2800" b="1" spc="6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ties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ba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k-</a:t>
            </a:r>
            <a:r>
              <a:rPr sz="2800" b="1" spc="-2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haining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desi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eatures:</a:t>
            </a:r>
            <a:endParaRPr sz="1950">
              <a:latin typeface="Arial"/>
              <a:cs typeface="Arial"/>
            </a:endParaRPr>
          </a:p>
          <a:p>
            <a:pPr marL="461009" marR="5080" indent="-255270">
              <a:lnSpc>
                <a:spcPct val="121500"/>
              </a:lnSpc>
              <a:spcBef>
                <a:spcPts val="1025"/>
              </a:spcBef>
              <a:buSzPct val="105128"/>
              <a:buFont typeface="Lucida Sans Unicode"/>
              <a:buChar char="•"/>
              <a:tabLst>
                <a:tab pos="461645" algn="l"/>
                <a:tab pos="2541905" algn="l"/>
              </a:tabLst>
            </a:pPr>
            <a:r>
              <a:rPr sz="1950" dirty="0">
                <a:latin typeface="Arial"/>
                <a:cs typeface="Arial"/>
              </a:rPr>
              <a:t>it is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goal-directed</a:t>
            </a:r>
            <a:r>
              <a:rPr sz="1950" dirty="0">
                <a:latin typeface="Arial"/>
                <a:cs typeface="Arial"/>
              </a:rPr>
              <a:t>:	</a:t>
            </a:r>
            <a:r>
              <a:rPr sz="1950" spc="-270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 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t</a:t>
            </a:r>
            <a:r>
              <a:rPr sz="1950" spc="-25" dirty="0">
                <a:latin typeface="Arial"/>
                <a:cs typeface="Arial"/>
              </a:rPr>
              <a:t>ow</a:t>
            </a:r>
            <a:r>
              <a:rPr sz="1950" spc="5" dirty="0">
                <a:latin typeface="Arial"/>
                <a:cs typeface="Arial"/>
              </a:rPr>
              <a:t>ards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14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525"/>
              </a:spcBef>
              <a:buSzPct val="105128"/>
              <a:buFont typeface="Lucida Sans Unicode"/>
              <a:buChar char="•"/>
              <a:tabLst>
                <a:tab pos="461645" algn="l"/>
                <a:tab pos="1779905" algn="l"/>
              </a:tabLst>
            </a:pPr>
            <a:r>
              <a:rPr sz="1950" dirty="0">
                <a:latin typeface="Arial"/>
                <a:cs typeface="Arial"/>
              </a:rPr>
              <a:t>it is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sound</a:t>
            </a:r>
            <a:r>
              <a:rPr sz="1950" dirty="0">
                <a:latin typeface="Arial"/>
                <a:cs typeface="Arial"/>
              </a:rPr>
              <a:t>:	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lished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entailed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1029335" indent="-255270">
              <a:lnSpc>
                <a:spcPct val="121500"/>
              </a:lnSpc>
              <a:spcBef>
                <a:spcPts val="1025"/>
              </a:spcBef>
              <a:buSzPct val="105128"/>
              <a:buFont typeface="Lucida Sans Unicode"/>
              <a:buChar char="•"/>
              <a:tabLst>
                <a:tab pos="461645" algn="l"/>
                <a:tab pos="3552825" algn="l"/>
              </a:tabLst>
            </a:pPr>
            <a:r>
              <a:rPr sz="1950" dirty="0">
                <a:latin typeface="Arial"/>
                <a:cs typeface="Arial"/>
              </a:rPr>
              <a:t>it is </a:t>
            </a:r>
            <a:r>
              <a:rPr sz="1950" spc="5" dirty="0">
                <a:latin typeface="Arial"/>
                <a:cs typeface="Arial"/>
              </a:rPr>
              <a:t>(sometimes)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complete</a:t>
            </a:r>
            <a:r>
              <a:rPr sz="1950" dirty="0">
                <a:latin typeface="Arial"/>
                <a:cs typeface="Arial"/>
              </a:rPr>
              <a:t>:	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miss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 entailments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pr</a:t>
            </a:r>
            <a:r>
              <a:rPr sz="1950" i="1" spc="-25" dirty="0">
                <a:latin typeface="Arial"/>
                <a:cs typeface="Arial"/>
              </a:rPr>
              <a:t>o</a:t>
            </a:r>
            <a:r>
              <a:rPr sz="1950" i="1" spc="5" dirty="0">
                <a:latin typeface="Arial"/>
                <a:cs typeface="Arial"/>
              </a:rPr>
              <a:t>vided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that</a:t>
            </a:r>
            <a:r>
              <a:rPr sz="1950" i="1" spc="18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it </a:t>
            </a:r>
            <a:r>
              <a:rPr sz="1950" spc="5" dirty="0">
                <a:latin typeface="Arial"/>
                <a:cs typeface="Arial"/>
              </a:rPr>
              <a:t>does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stu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</a:t>
            </a:r>
            <a:r>
              <a:rPr sz="1950" spc="-65" dirty="0">
                <a:latin typeface="Arial"/>
                <a:cs typeface="Arial"/>
              </a:rPr>
              <a:t>p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320165" marR="5490845" indent="-510540">
              <a:lnSpc>
                <a:spcPct val="133800"/>
              </a:lnSpc>
              <a:spcBef>
                <a:spcPts val="265"/>
              </a:spcBef>
            </a:pPr>
            <a:r>
              <a:rPr sz="1750" spc="5" dirty="0">
                <a:latin typeface="Arial"/>
                <a:cs typeface="Arial"/>
              </a:rPr>
              <a:t>Consider this KB: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fido is a colli</a:t>
            </a:r>
            <a:r>
              <a:rPr sz="1750" spc="-2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1320165">
              <a:lnSpc>
                <a:spcPct val="100000"/>
              </a:lnSpc>
              <a:spcBef>
                <a:spcPts val="505"/>
              </a:spcBef>
            </a:pP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poodle then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dog.</a:t>
            </a:r>
            <a:endParaRPr sz="1750">
              <a:latin typeface="Arial"/>
              <a:cs typeface="Arial"/>
            </a:endParaRPr>
          </a:p>
          <a:p>
            <a:pPr marL="1320165" marR="1454150">
              <a:lnSpc>
                <a:spcPct val="124100"/>
              </a:lnSpc>
            </a:pP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poodle then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poodl</a:t>
            </a:r>
            <a:r>
              <a:rPr sz="1750" spc="-2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(This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one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trou</a:t>
            </a:r>
            <a:r>
              <a:rPr sz="1750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le!)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collie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dog.</a:t>
            </a:r>
            <a:endParaRPr sz="175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710"/>
              </a:spcBef>
            </a:pPr>
            <a:r>
              <a:rPr sz="1750" spc="5" dirty="0">
                <a:latin typeface="Arial"/>
                <a:cs typeface="Arial"/>
              </a:rPr>
              <a:t>This </a:t>
            </a:r>
            <a:r>
              <a:rPr sz="1750" spc="10" dirty="0">
                <a:latin typeface="Arial"/>
                <a:cs typeface="Arial"/>
              </a:rPr>
              <a:t>KB </a:t>
            </a:r>
            <a:r>
              <a:rPr sz="1750" spc="5" dirty="0">
                <a:latin typeface="Arial"/>
                <a:cs typeface="Arial"/>
              </a:rPr>
              <a:t>entails “fido is a dog”,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ut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ba</a:t>
            </a:r>
            <a:r>
              <a:rPr sz="1750" spc="-3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k-chaining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gets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stu</a:t>
            </a:r>
            <a:r>
              <a:rPr sz="1750" spc="-3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k!</a:t>
            </a: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(W</a:t>
            </a:r>
            <a:r>
              <a:rPr sz="1750" spc="-50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y?)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35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dirty="0">
                <a:latin typeface="Arial"/>
                <a:cs typeface="Arial"/>
              </a:rPr>
              <a:t>it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basis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Prolog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pro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1950" i="1" spc="-2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amming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xt.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8385" y="1247743"/>
            <a:ext cx="4121785" cy="3656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3</a:t>
            </a:r>
            <a:endParaRPr sz="62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  <a:spcBef>
                <a:spcPts val="3695"/>
              </a:spcBef>
            </a:pP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The P</a:t>
            </a:r>
            <a:r>
              <a:rPr sz="6200" b="1" spc="-13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olog Langu</a:t>
            </a:r>
            <a:r>
              <a:rPr sz="6200" b="1" spc="-7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6200" b="1" spc="50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086090" cy="576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pe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spective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240155" algn="l"/>
                <a:tab pos="153797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195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P</a:t>
            </a:r>
            <a:r>
              <a:rPr sz="1950" spc="-3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amming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LOGic.</a:t>
            </a:r>
            <a:endParaRPr sz="1950" dirty="0">
              <a:latin typeface="Arial"/>
              <a:cs typeface="Arial"/>
            </a:endParaRPr>
          </a:p>
          <a:p>
            <a:pPr marL="12700" marR="16510">
              <a:lnSpc>
                <a:spcPct val="125000"/>
              </a:lnSpc>
              <a:spcBef>
                <a:spcPts val="780"/>
              </a:spcBef>
            </a:pPr>
            <a:r>
              <a:rPr sz="1950" dirty="0">
                <a:latin typeface="Arial"/>
                <a:cs typeface="Arial"/>
              </a:rPr>
              <a:t>I</a:t>
            </a:r>
            <a:r>
              <a:rPr sz="1950" spc="-35" dirty="0">
                <a:latin typeface="Arial"/>
                <a:cs typeface="Arial"/>
              </a:rPr>
              <a:t>n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1971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8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renchman,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Alain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Colme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aure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while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visiting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 Uni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ersity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Montreal,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pu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pose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natu</a:t>
            </a:r>
            <a:r>
              <a:rPr sz="1950" i="1" spc="-2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al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language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parsing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12700" marR="267335">
              <a:lnSpc>
                <a:spcPct val="125000"/>
              </a:lnSpc>
              <a:spcBef>
                <a:spcPts val="780"/>
              </a:spcBef>
            </a:pPr>
            <a:r>
              <a:rPr sz="1950" spc="5" dirty="0">
                <a:latin typeface="Arial"/>
                <a:cs typeface="Arial"/>
              </a:rPr>
              <a:t>Si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ultaneously</a:t>
            </a:r>
            <a:r>
              <a:rPr sz="1950" dirty="0">
                <a:latin typeface="Arial"/>
                <a:cs typeface="Arial"/>
              </a:rPr>
              <a:t> i</a:t>
            </a:r>
            <a:r>
              <a:rPr sz="1950" spc="-35" dirty="0">
                <a:latin typeface="Arial"/>
                <a:cs typeface="Arial"/>
              </a:rPr>
              <a:t>n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Ame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ican,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l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witt,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MIT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Boston (under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name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Planner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there).</a:t>
            </a:r>
            <a:endParaRPr sz="1950" dirty="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780"/>
              </a:spcBef>
            </a:pPr>
            <a:r>
              <a:rPr sz="1950" spc="5" dirty="0">
                <a:latin typeface="Arial"/>
                <a:cs typeface="Arial"/>
              </a:rPr>
              <a:t>Mainly d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eloped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promoted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Europ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especially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itain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85" dirty="0">
                <a:latin typeface="Arial"/>
                <a:cs typeface="Arial"/>
              </a:rPr>
              <a:t>F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anc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5" dirty="0">
                <a:latin typeface="Arial"/>
                <a:cs typeface="Arial"/>
              </a:rPr>
              <a:t> 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commercial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product,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aila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>
              <a:lnSpc>
                <a:spcPct val="100000"/>
              </a:lnSpc>
              <a:spcBef>
                <a:spcPts val="1625"/>
              </a:spcBef>
            </a:pPr>
            <a:r>
              <a:rPr sz="1750" spc="5" dirty="0">
                <a:latin typeface="Arial"/>
                <a:cs typeface="Arial"/>
              </a:rPr>
              <a:t>In this course: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system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called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SWI-P</a:t>
            </a:r>
            <a:r>
              <a:rPr sz="175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12700" marR="676910">
              <a:lnSpc>
                <a:spcPct val="125000"/>
              </a:lnSpc>
              <a:spcBef>
                <a:spcPts val="1125"/>
              </a:spcBef>
            </a:pPr>
            <a:r>
              <a:rPr sz="1950" spc="5" dirty="0">
                <a:latin typeface="Arial"/>
                <a:cs typeface="Arial"/>
              </a:rPr>
              <a:t>Radically </a:t>
            </a:r>
            <a:r>
              <a:rPr sz="1950" dirty="0">
                <a:latin typeface="Arial"/>
                <a:cs typeface="Arial"/>
              </a:rPr>
              <a:t>dif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erent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concept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amming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</a:t>
            </a:r>
            <a:r>
              <a:rPr sz="1950" spc="-35" dirty="0">
                <a:latin typeface="Arial"/>
                <a:cs typeface="Arial"/>
              </a:rPr>
              <a:t>n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entional computer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languages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C++,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Ja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Python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etc.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en-US" sz="1950" spc="5" dirty="0">
                <a:latin typeface="Arial"/>
                <a:cs typeface="Arial"/>
              </a:rPr>
              <a:t>U</a:t>
            </a:r>
            <a:r>
              <a:rPr sz="1950" spc="5" dirty="0">
                <a:latin typeface="Arial"/>
                <a:cs typeface="Arial"/>
              </a:rPr>
              <a:t>sed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AI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application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ell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803515" cy="228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Prolog 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kn</a:t>
            </a:r>
            <a:r>
              <a:rPr sz="1950" i="1" spc="-25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wledge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bases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consisting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 conditional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sightly</a:t>
            </a:r>
            <a:r>
              <a:rPr sz="1950" dirty="0">
                <a:latin typeface="Arial"/>
                <a:cs typeface="Arial"/>
              </a:rPr>
              <a:t> dif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erent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notation.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the </a:t>
            </a:r>
            <a:r>
              <a:rPr sz="1950" dirty="0">
                <a:latin typeface="Arial"/>
                <a:cs typeface="Arial"/>
              </a:rPr>
              <a:t>“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amily”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am: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4087" y="3128232"/>
            <a:ext cx="6170295" cy="0"/>
          </a:xfrm>
          <a:custGeom>
            <a:avLst/>
            <a:gdLst/>
            <a:ahLst/>
            <a:cxnLst/>
            <a:rect l="l" t="t" r="r" b="b"/>
            <a:pathLst>
              <a:path w="6170295">
                <a:moveTo>
                  <a:pt x="0" y="0"/>
                </a:moveTo>
                <a:lnTo>
                  <a:pt x="6169939" y="0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1142" y="3145287"/>
            <a:ext cx="0" cy="2958465"/>
          </a:xfrm>
          <a:custGeom>
            <a:avLst/>
            <a:gdLst/>
            <a:ahLst/>
            <a:cxnLst/>
            <a:rect l="l" t="t" r="r" b="b"/>
            <a:pathLst>
              <a:path h="2958465">
                <a:moveTo>
                  <a:pt x="0" y="0"/>
                </a:moveTo>
                <a:lnTo>
                  <a:pt x="0" y="2958328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6100" y="2898232"/>
            <a:ext cx="575183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950" b="1" u="sng" spc="15" dirty="0">
                <a:solidFill>
                  <a:srgbClr val="00008C"/>
                </a:solidFill>
                <a:latin typeface="Arial"/>
                <a:cs typeface="Arial"/>
              </a:rPr>
              <a:t>fami</a:t>
            </a:r>
            <a:r>
              <a:rPr sz="950" b="1" u="sng" spc="-10" dirty="0">
                <a:solidFill>
                  <a:srgbClr val="00008C"/>
                </a:solidFill>
                <a:latin typeface="Arial"/>
                <a:cs typeface="Arial"/>
              </a:rPr>
              <a:t>l</a:t>
            </a:r>
            <a:r>
              <a:rPr sz="950" b="1" u="sng" spc="-6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950" b="1" u="sng" spc="10" dirty="0">
                <a:solidFill>
                  <a:srgbClr val="00008C"/>
                </a:solidFill>
                <a:latin typeface="Arial"/>
                <a:cs typeface="Arial"/>
              </a:rPr>
              <a:t>.pl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Prolog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90" dirty="0">
                <a:solidFill>
                  <a:srgbClr val="7F7F7F"/>
                </a:solidFill>
                <a:latin typeface="Arial"/>
                <a:cs typeface="Arial"/>
              </a:rPr>
              <a:t>version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25" dirty="0">
                <a:solidFill>
                  <a:srgbClr val="7F7F7F"/>
                </a:solidFill>
                <a:latin typeface="Arial"/>
                <a:cs typeface="Arial"/>
              </a:rPr>
              <a:t>family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5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6100" y="3562632"/>
            <a:ext cx="1761489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50" spc="140" dirty="0">
                <a:latin typeface="Arial"/>
                <a:cs typeface="Arial"/>
              </a:rPr>
              <a:t>child(john,sue). child(jane,sue). </a:t>
            </a:r>
            <a:r>
              <a:rPr sz="1450" spc="110" dirty="0">
                <a:latin typeface="Arial"/>
                <a:cs typeface="Arial"/>
              </a:rPr>
              <a:t>child(sue,george).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8393" y="3562632"/>
            <a:ext cx="1761489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7485">
              <a:lnSpc>
                <a:spcPct val="100000"/>
              </a:lnSpc>
            </a:pPr>
            <a:r>
              <a:rPr sz="1450" spc="114" dirty="0">
                <a:latin typeface="Arial"/>
                <a:cs typeface="Arial"/>
              </a:rPr>
              <a:t>child(john,sam). child(jane,sam).</a:t>
            </a:r>
            <a:endParaRPr sz="1450">
              <a:latin typeface="Arial"/>
              <a:cs typeface="Arial"/>
            </a:endParaRPr>
          </a:p>
          <a:p>
            <a:pPr marL="205104">
              <a:lnSpc>
                <a:spcPts val="1735"/>
              </a:lnSpc>
            </a:pPr>
            <a:r>
              <a:rPr sz="1450" spc="145" dirty="0">
                <a:latin typeface="Arial"/>
                <a:cs typeface="Arial"/>
              </a:rPr>
              <a:t>child(sue,gina).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96973" y="3145287"/>
            <a:ext cx="0" cy="2958465"/>
          </a:xfrm>
          <a:custGeom>
            <a:avLst/>
            <a:gdLst/>
            <a:ahLst/>
            <a:cxnLst/>
            <a:rect l="l" t="t" r="r" b="b"/>
            <a:pathLst>
              <a:path h="2958465">
                <a:moveTo>
                  <a:pt x="0" y="0"/>
                </a:moveTo>
                <a:lnTo>
                  <a:pt x="0" y="2958328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4087" y="6120696"/>
            <a:ext cx="6170295" cy="0"/>
          </a:xfrm>
          <a:custGeom>
            <a:avLst/>
            <a:gdLst/>
            <a:ahLst/>
            <a:cxnLst/>
            <a:rect l="l" t="t" r="r" b="b"/>
            <a:pathLst>
              <a:path w="6170295">
                <a:moveTo>
                  <a:pt x="0" y="0"/>
                </a:moveTo>
                <a:lnTo>
                  <a:pt x="6169939" y="0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1686" y="4834660"/>
            <a:ext cx="5695950" cy="182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6505">
              <a:lnSpc>
                <a:spcPts val="1739"/>
              </a:lnSpc>
            </a:pPr>
            <a:r>
              <a:rPr sz="1450" spc="85" dirty="0">
                <a:latin typeface="Arial"/>
                <a:cs typeface="Arial"/>
              </a:rPr>
              <a:t>parent(Y,X)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0" dirty="0">
                <a:latin typeface="Arial"/>
                <a:cs typeface="Arial"/>
              </a:rPr>
              <a:t>child(X,Y).</a:t>
            </a:r>
            <a:endParaRPr sz="1450">
              <a:latin typeface="Arial"/>
              <a:cs typeface="Arial"/>
            </a:endParaRPr>
          </a:p>
          <a:p>
            <a:pPr marL="1246505">
              <a:lnSpc>
                <a:spcPts val="1735"/>
              </a:lnSpc>
            </a:pPr>
            <a:r>
              <a:rPr sz="1450" spc="120" dirty="0">
                <a:latin typeface="Arial"/>
                <a:cs typeface="Arial"/>
              </a:rPr>
              <a:t>father(Y,X)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0" dirty="0">
                <a:latin typeface="Arial"/>
                <a:cs typeface="Arial"/>
              </a:rPr>
              <a:t>child(X,Y),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male(Y).</a:t>
            </a:r>
            <a:endParaRPr sz="1450">
              <a:latin typeface="Arial"/>
              <a:cs typeface="Arial"/>
            </a:endParaRPr>
          </a:p>
          <a:p>
            <a:pPr marL="1246505">
              <a:lnSpc>
                <a:spcPts val="1735"/>
              </a:lnSpc>
            </a:pPr>
            <a:r>
              <a:rPr sz="1450" spc="25" dirty="0">
                <a:latin typeface="Arial"/>
                <a:cs typeface="Arial"/>
              </a:rPr>
              <a:t>opp_sex(X,Y)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male(X),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female(Y).</a:t>
            </a:r>
            <a:endParaRPr sz="1450">
              <a:latin typeface="Arial"/>
              <a:cs typeface="Arial"/>
            </a:endParaRPr>
          </a:p>
          <a:p>
            <a:pPr marL="1246505">
              <a:lnSpc>
                <a:spcPts val="1735"/>
              </a:lnSpc>
            </a:pPr>
            <a:r>
              <a:rPr sz="1450" spc="25" dirty="0">
                <a:latin typeface="Arial"/>
                <a:cs typeface="Arial"/>
              </a:rPr>
              <a:t>opp_sex(Y,X)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male(X),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female(Y).</a:t>
            </a:r>
            <a:endParaRPr sz="1450">
              <a:latin typeface="Arial"/>
              <a:cs typeface="Arial"/>
            </a:endParaRPr>
          </a:p>
          <a:p>
            <a:pPr marL="1246505">
              <a:lnSpc>
                <a:spcPts val="1739"/>
              </a:lnSpc>
            </a:pPr>
            <a:r>
              <a:rPr sz="1450" spc="85" dirty="0">
                <a:latin typeface="Arial"/>
                <a:cs typeface="Arial"/>
              </a:rPr>
              <a:t>grand_father(X,Z)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40" dirty="0">
                <a:latin typeface="Arial"/>
                <a:cs typeface="Arial"/>
              </a:rPr>
              <a:t>father(X,Y),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parent(Y,Z).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let</a:t>
            </a:r>
            <a:r>
              <a:rPr sz="1950" spc="-100" dirty="0">
                <a:latin typeface="Arial"/>
                <a:cs typeface="Arial"/>
              </a:rPr>
              <a:t>’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all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pieces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detail</a:t>
            </a:r>
            <a:r>
              <a:rPr sz="1950" dirty="0">
                <a:latin typeface="Arial"/>
                <a:cs typeface="Arial"/>
              </a:rPr>
              <a:t>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3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26575" y="4282011"/>
          <a:ext cx="4094780" cy="531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56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male(john).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male(sam).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male(george).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63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female(sue).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female(jane).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female(june).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81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5661"/>
            <a:ext cx="7799070" cy="603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Constants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and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92075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A Prolog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constant</a:t>
            </a:r>
            <a:r>
              <a:rPr sz="1950" i="1" spc="18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l</a:t>
            </a:r>
            <a:r>
              <a:rPr sz="1950" i="1" spc="-25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er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case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lette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letter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underscore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digit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258445">
              <a:lnSpc>
                <a:spcPct val="125000"/>
              </a:lnSpc>
              <a:spcBef>
                <a:spcPts val="715"/>
              </a:spcBef>
            </a:pPr>
            <a:r>
              <a:rPr sz="1950" spc="5" dirty="0">
                <a:latin typeface="Arial"/>
                <a:cs typeface="Arial"/>
              </a:rPr>
              <a:t>A constant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also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quoted-st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1950" i="1" spc="65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acters</a:t>
            </a:r>
            <a:r>
              <a:rPr sz="1950" dirty="0">
                <a:latin typeface="Arial"/>
                <a:cs typeface="Arial"/>
              </a:rPr>
              <a:t> (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xcept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single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quote)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enclosed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single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quote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So the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all </a:t>
            </a:r>
            <a:r>
              <a:rPr sz="1950" spc="5" dirty="0">
                <a:latin typeface="Arial"/>
                <a:cs typeface="Arial"/>
              </a:rPr>
              <a:t>legal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constants: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200"/>
              </a:spcBef>
              <a:tabLst>
                <a:tab pos="1012190" algn="l"/>
                <a:tab pos="2070735" algn="l"/>
                <a:tab pos="3862070" algn="l"/>
                <a:tab pos="4551045" algn="l"/>
                <a:tab pos="5101590" algn="l"/>
              </a:tabLst>
            </a:pPr>
            <a:r>
              <a:rPr sz="2050" spc="-20" dirty="0">
                <a:latin typeface="Arial"/>
                <a:cs typeface="Arial"/>
              </a:rPr>
              <a:t>sue	</a:t>
            </a:r>
            <a:r>
              <a:rPr sz="2050" spc="-55" dirty="0">
                <a:latin typeface="Arial"/>
                <a:cs typeface="Arial"/>
              </a:rPr>
              <a:t>op</a:t>
            </a:r>
            <a:r>
              <a:rPr sz="2050" spc="60" dirty="0">
                <a:latin typeface="Arial"/>
                <a:cs typeface="Arial"/>
              </a:rPr>
              <a:t>p</a:t>
            </a:r>
            <a:r>
              <a:rPr sz="2050" u="sng" spc="10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Arial"/>
                <a:cs typeface="Arial"/>
              </a:rPr>
              <a:t>sex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-190" dirty="0">
                <a:latin typeface="Arial"/>
                <a:cs typeface="Arial"/>
              </a:rPr>
              <a:t>mamboNumber5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-85" dirty="0">
                <a:latin typeface="Arial"/>
                <a:cs typeface="Arial"/>
              </a:rPr>
              <a:t>’Who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95" dirty="0">
                <a:latin typeface="Arial"/>
                <a:cs typeface="Arial"/>
              </a:rPr>
              <a:t>are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0" dirty="0">
                <a:latin typeface="Arial"/>
                <a:cs typeface="Arial"/>
              </a:rPr>
              <a:t>you?’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315"/>
              </a:spcBef>
            </a:pPr>
            <a:r>
              <a:rPr sz="1950" spc="5" dirty="0">
                <a:latin typeface="Arial"/>
                <a:cs typeface="Arial"/>
              </a:rPr>
              <a:t>A Prolog 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le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upper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case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lette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letter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underscore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digit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So the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all </a:t>
            </a:r>
            <a:r>
              <a:rPr sz="1950" spc="5" dirty="0">
                <a:latin typeface="Arial"/>
                <a:cs typeface="Arial"/>
              </a:rPr>
              <a:t>legal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les:</a:t>
            </a:r>
            <a:endParaRPr sz="1950">
              <a:latin typeface="Arial"/>
              <a:cs typeface="Arial"/>
            </a:endParaRPr>
          </a:p>
          <a:p>
            <a:pPr marL="12700" indent="448309">
              <a:lnSpc>
                <a:spcPct val="100000"/>
              </a:lnSpc>
              <a:spcBef>
                <a:spcPts val="1200"/>
              </a:spcBef>
              <a:tabLst>
                <a:tab pos="736600" algn="l"/>
                <a:tab pos="1149985" algn="l"/>
                <a:tab pos="1976755" algn="l"/>
                <a:tab pos="4507230" algn="l"/>
              </a:tabLst>
            </a:pPr>
            <a:r>
              <a:rPr sz="2050" spc="-285" dirty="0">
                <a:latin typeface="Arial"/>
                <a:cs typeface="Arial"/>
              </a:rPr>
              <a:t>X	</a:t>
            </a:r>
            <a:r>
              <a:rPr sz="2050" spc="-170" dirty="0">
                <a:latin typeface="Arial"/>
                <a:cs typeface="Arial"/>
              </a:rPr>
              <a:t>P1	</a:t>
            </a:r>
            <a:r>
              <a:rPr sz="2050" spc="-215" dirty="0">
                <a:latin typeface="Arial"/>
                <a:cs typeface="Arial"/>
              </a:rPr>
              <a:t>MyDog	</a:t>
            </a:r>
            <a:r>
              <a:rPr sz="2050" spc="-95" dirty="0">
                <a:latin typeface="Arial"/>
                <a:cs typeface="Arial"/>
              </a:rPr>
              <a:t>Th</a:t>
            </a:r>
            <a:r>
              <a:rPr sz="2050" spc="25" dirty="0">
                <a:latin typeface="Arial"/>
                <a:cs typeface="Arial"/>
              </a:rPr>
              <a:t>e</a:t>
            </a:r>
            <a:r>
              <a:rPr sz="2050" u="sng" spc="100" dirty="0">
                <a:latin typeface="Times New Roman"/>
                <a:cs typeface="Times New Roman"/>
              </a:rPr>
              <a:t> </a:t>
            </a:r>
            <a:r>
              <a:rPr sz="2050" spc="145" dirty="0">
                <a:latin typeface="Arial"/>
                <a:cs typeface="Arial"/>
              </a:rPr>
              <a:t>bigges</a:t>
            </a:r>
            <a:r>
              <a:rPr sz="2050" spc="200" dirty="0">
                <a:latin typeface="Arial"/>
                <a:cs typeface="Arial"/>
              </a:rPr>
              <a:t>t</a:t>
            </a:r>
            <a:r>
              <a:rPr sz="2050" u="sng" spc="100" dirty="0">
                <a:latin typeface="Times New Roman"/>
                <a:cs typeface="Times New Roman"/>
              </a:rPr>
              <a:t> </a:t>
            </a:r>
            <a:r>
              <a:rPr sz="2050" spc="-75" dirty="0">
                <a:latin typeface="Arial"/>
                <a:cs typeface="Arial"/>
              </a:rPr>
              <a:t>number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40" dirty="0">
                <a:latin typeface="Arial"/>
                <a:cs typeface="Arial"/>
              </a:rPr>
              <a:t>Variabl</a:t>
            </a:r>
            <a:r>
              <a:rPr sz="2050" spc="295" dirty="0">
                <a:latin typeface="Arial"/>
                <a:cs typeface="Arial"/>
              </a:rPr>
              <a:t>e</a:t>
            </a:r>
            <a:r>
              <a:rPr sz="2050" u="sng" spc="100" dirty="0">
                <a:latin typeface="Times New Roman"/>
                <a:cs typeface="Times New Roman"/>
              </a:rPr>
              <a:t> </a:t>
            </a:r>
            <a:r>
              <a:rPr sz="2050" spc="-55" dirty="0">
                <a:latin typeface="Arial"/>
                <a:cs typeface="Arial"/>
              </a:rPr>
              <a:t>27b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Prolog also has 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ume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ic</a:t>
            </a:r>
            <a:r>
              <a:rPr sz="1950" i="1" spc="13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late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833359" cy="589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Atomic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sentences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50" spc="5" dirty="0">
                <a:latin typeface="Arial"/>
                <a:cs typeface="Arial"/>
              </a:rPr>
              <a:t>The atomic sentences or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atoms</a:t>
            </a:r>
            <a:r>
              <a:rPr sz="1950" i="1" spc="10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marL="2603500">
              <a:lnSpc>
                <a:spcPct val="100000"/>
              </a:lnSpc>
            </a:pPr>
            <a:r>
              <a:rPr sz="1950" i="1" spc="5" dirty="0">
                <a:latin typeface="Arial"/>
                <a:cs typeface="Arial"/>
              </a:rPr>
              <a:t>predicate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1950" i="1" spc="5" dirty="0">
                <a:latin typeface="Arial"/>
                <a:cs typeface="Arial"/>
              </a:rPr>
              <a:t>te</a:t>
            </a:r>
            <a:r>
              <a:rPr sz="1950" i="1" spc="45" dirty="0">
                <a:latin typeface="Arial"/>
                <a:cs typeface="Arial"/>
              </a:rPr>
              <a:t>r</a:t>
            </a:r>
            <a:r>
              <a:rPr sz="1950" i="1" spc="10" dirty="0">
                <a:latin typeface="Arial"/>
                <a:cs typeface="Arial"/>
              </a:rPr>
              <a:t>m</a:t>
            </a:r>
            <a:r>
              <a:rPr sz="2175" spc="142" baseline="-11494" dirty="0">
                <a:latin typeface="Times New Roman"/>
                <a:cs typeface="Times New Roman"/>
              </a:rPr>
              <a:t>1</a:t>
            </a:r>
            <a:r>
              <a:rPr sz="2050" spc="-105" dirty="0">
                <a:latin typeface="Tahoma"/>
                <a:cs typeface="Tahoma"/>
              </a:rPr>
              <a:t>,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.</a:t>
            </a:r>
            <a:r>
              <a:rPr sz="2050" spc="-3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.</a:t>
            </a:r>
            <a:r>
              <a:rPr sz="2050" spc="-3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.</a:t>
            </a:r>
            <a:r>
              <a:rPr sz="2050" spc="-3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,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1950" i="1" spc="5" dirty="0">
                <a:latin typeface="Arial"/>
                <a:cs typeface="Arial"/>
              </a:rPr>
              <a:t>te</a:t>
            </a:r>
            <a:r>
              <a:rPr sz="1950" i="1" spc="45" dirty="0">
                <a:latin typeface="Arial"/>
                <a:cs typeface="Arial"/>
              </a:rPr>
              <a:t>r</a:t>
            </a:r>
            <a:r>
              <a:rPr sz="1950" i="1" spc="10" dirty="0">
                <a:latin typeface="Arial"/>
                <a:cs typeface="Arial"/>
              </a:rPr>
              <a:t>m</a:t>
            </a:r>
            <a:r>
              <a:rPr sz="2175" i="1" spc="-7" baseline="-11494" dirty="0">
                <a:latin typeface="Times New Roman"/>
                <a:cs typeface="Times New Roman"/>
              </a:rPr>
              <a:t>k</a:t>
            </a:r>
            <a:r>
              <a:rPr sz="2175" i="1" spc="-352" baseline="-11494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  <a:spcBef>
                <a:spcPts val="1775"/>
              </a:spcBef>
            </a:pPr>
            <a:r>
              <a:rPr sz="1950" spc="5" dirty="0">
                <a:latin typeface="Arial"/>
                <a:cs typeface="Arial"/>
              </a:rPr>
              <a:t>where the predicate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constant and the 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either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Note the punctuation: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immediately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after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left </a:t>
            </a:r>
            <a:r>
              <a:rPr sz="1950" i="1" spc="5" dirty="0">
                <a:latin typeface="Arial"/>
                <a:cs typeface="Arial"/>
              </a:rPr>
              <a:t>parenthesis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40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bet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each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comma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40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immediately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after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last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25" dirty="0">
                <a:latin typeface="Arial"/>
                <a:cs typeface="Arial"/>
              </a:rPr>
              <a:t>r</a:t>
            </a:r>
            <a:r>
              <a:rPr sz="1950" i="1" spc="5" dirty="0">
                <a:latin typeface="Arial"/>
                <a:cs typeface="Arial"/>
              </a:rPr>
              <a:t>ight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parenthesis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1502410">
              <a:lnSpc>
                <a:spcPct val="118900"/>
              </a:lnSpc>
              <a:spcBef>
                <a:spcPts val="1355"/>
              </a:spcBef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called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ity</a:t>
            </a:r>
            <a:r>
              <a:rPr sz="1950" i="1" spc="1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 If 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parentheses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left </a:t>
            </a:r>
            <a:r>
              <a:rPr sz="1950" spc="5" dirty="0">
                <a:latin typeface="Arial"/>
                <a:cs typeface="Arial"/>
              </a:rPr>
              <a:t>out.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81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5661"/>
            <a:ext cx="6666865" cy="141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Conditional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sentences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50" spc="5" dirty="0">
                <a:latin typeface="Arial"/>
                <a:cs typeface="Arial"/>
              </a:rPr>
              <a:t>The conditional sentences of Prolog 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m: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97763" y="2287713"/>
            <a:ext cx="58039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5" dirty="0">
                <a:latin typeface="Arial"/>
                <a:cs typeface="Arial"/>
              </a:rPr>
              <a:t>head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7112" y="2275013"/>
            <a:ext cx="232029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4970" algn="l"/>
              </a:tabLst>
            </a:pPr>
            <a:r>
              <a:rPr sz="1950" spc="5" dirty="0">
                <a:latin typeface="Arial"/>
                <a:cs typeface="Arial"/>
              </a:rPr>
              <a:t>:–	</a:t>
            </a:r>
            <a:r>
              <a:rPr sz="1950" i="1" spc="5" dirty="0">
                <a:latin typeface="Arial"/>
                <a:cs typeface="Arial"/>
              </a:rPr>
              <a:t>body</a:t>
            </a:r>
            <a:r>
              <a:rPr sz="2175" spc="142" baseline="-19157" dirty="0">
                <a:latin typeface="Times New Roman"/>
                <a:cs typeface="Times New Roman"/>
              </a:rPr>
              <a:t>1</a:t>
            </a:r>
            <a:r>
              <a:rPr sz="2050" spc="-105" dirty="0">
                <a:latin typeface="Tahoma"/>
                <a:cs typeface="Tahoma"/>
              </a:rPr>
              <a:t>,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.</a:t>
            </a:r>
            <a:r>
              <a:rPr sz="2050" spc="-3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.</a:t>
            </a:r>
            <a:r>
              <a:rPr sz="2050" spc="-3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.</a:t>
            </a:r>
            <a:r>
              <a:rPr sz="2050" spc="-3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,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1950" i="1" spc="5" dirty="0">
                <a:latin typeface="Arial"/>
                <a:cs typeface="Arial"/>
              </a:rPr>
              <a:t>body</a:t>
            </a:r>
            <a:r>
              <a:rPr sz="2175" i="1" spc="-7" baseline="-19157" dirty="0">
                <a:latin typeface="Times New Roman"/>
                <a:cs typeface="Times New Roman"/>
              </a:rPr>
              <a:t>n</a:t>
            </a:r>
            <a:endParaRPr sz="2175" baseline="-1915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2887443"/>
            <a:ext cx="7868920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where the head and each element of the body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an atom.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Note the punctuation: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55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immediately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after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head,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colon</a:t>
            </a:r>
            <a:r>
              <a:rPr sz="1950" i="1" spc="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55" dirty="0">
                <a:latin typeface="Arial"/>
                <a:cs typeface="Arial"/>
              </a:rPr>
              <a:t>h</a:t>
            </a:r>
            <a:r>
              <a:rPr sz="1950" i="1" spc="5" dirty="0">
                <a:latin typeface="Arial"/>
                <a:cs typeface="Arial"/>
              </a:rPr>
              <a:t>yphe</a:t>
            </a:r>
            <a:r>
              <a:rPr sz="1950" i="1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2050" spc="455" dirty="0">
                <a:latin typeface="Arial"/>
                <a:cs typeface="Arial"/>
              </a:rPr>
              <a:t>:-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38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bet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each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element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bod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comma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dirty="0">
                <a:latin typeface="Arial"/>
                <a:cs typeface="Arial"/>
              </a:rPr>
              <a:t>If </a:t>
            </a:r>
            <a:r>
              <a:rPr sz="2050" i="1" spc="5" dirty="0">
                <a:latin typeface="Times New Roman"/>
                <a:cs typeface="Times New Roman"/>
              </a:rPr>
              <a:t>n</a:t>
            </a:r>
            <a:r>
              <a:rPr sz="2050" i="1" spc="60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455" dirty="0">
                <a:latin typeface="Arial"/>
                <a:cs typeface="Arial"/>
              </a:rPr>
              <a:t>:-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should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omitted.</a:t>
            </a:r>
            <a:endParaRPr sz="1950">
              <a:latin typeface="Arial"/>
              <a:cs typeface="Arial"/>
            </a:endParaRPr>
          </a:p>
          <a:p>
            <a:pPr marL="461009" marR="1350010">
              <a:lnSpc>
                <a:spcPct val="125000"/>
              </a:lnSpc>
              <a:spcBef>
                <a:spcPts val="1315"/>
              </a:spcBef>
            </a:pPr>
            <a:r>
              <a:rPr sz="1950" spc="5" dirty="0">
                <a:latin typeface="Arial"/>
                <a:cs typeface="Arial"/>
              </a:rPr>
              <a:t>In other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ord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just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conditional 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body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empty!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55000" cy="445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ograms,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defined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sequence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clause</a:t>
            </a:r>
            <a:r>
              <a:rPr sz="1950" i="1" spc="8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 conditional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te</a:t>
            </a:r>
            <a:r>
              <a:rPr sz="1950" i="1" spc="45" dirty="0">
                <a:latin typeface="Arial"/>
                <a:cs typeface="Arial"/>
              </a:rPr>
              <a:t>r</a:t>
            </a:r>
            <a:r>
              <a:rPr sz="1950" i="1" spc="5" dirty="0">
                <a:latin typeface="Arial"/>
                <a:cs typeface="Arial"/>
              </a:rPr>
              <a:t>minated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-35" dirty="0">
                <a:latin typeface="Arial"/>
                <a:cs typeface="Arial"/>
              </a:rPr>
              <a:t>b</a:t>
            </a:r>
            <a:r>
              <a:rPr sz="1950" i="1" spc="5" dirty="0">
                <a:latin typeface="Arial"/>
                <a:cs typeface="Arial"/>
              </a:rPr>
              <a:t>y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a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pe</a:t>
            </a:r>
            <a:r>
              <a:rPr sz="1950" i="1" spc="25" dirty="0">
                <a:latin typeface="Arial"/>
                <a:cs typeface="Arial"/>
              </a:rPr>
              <a:t>r</a:t>
            </a:r>
            <a:r>
              <a:rPr sz="1950" i="1" spc="5" dirty="0">
                <a:latin typeface="Arial"/>
                <a:cs typeface="Arial"/>
              </a:rPr>
              <a:t>io</a:t>
            </a:r>
            <a:r>
              <a:rPr sz="1950" i="1" dirty="0">
                <a:latin typeface="Arial"/>
                <a:cs typeface="Arial"/>
              </a:rPr>
              <a:t>d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168910">
              <a:lnSpc>
                <a:spcPct val="125000"/>
              </a:lnSpc>
              <a:spcBef>
                <a:spcPts val="1025"/>
              </a:spcBef>
              <a:tabLst>
                <a:tab pos="4793615" algn="l"/>
              </a:tabLst>
            </a:pPr>
            <a:r>
              <a:rPr sz="1950" spc="5" dirty="0">
                <a:latin typeface="Arial"/>
                <a:cs typeface="Arial"/>
              </a:rPr>
              <a:t>A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comment</a:t>
            </a:r>
            <a:r>
              <a:rPr sz="1950" i="1" spc="18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appear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just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 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percent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sign</a:t>
            </a:r>
            <a:r>
              <a:rPr sz="1950" dirty="0">
                <a:latin typeface="Arial"/>
                <a:cs typeface="Arial"/>
              </a:rPr>
              <a:t>.	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line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ignored.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sho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legal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tabLst>
                <a:tab pos="6264275" algn="l"/>
              </a:tabLst>
            </a:pPr>
            <a:r>
              <a:rPr sz="1450" spc="110" dirty="0">
                <a:latin typeface="Arial"/>
                <a:cs typeface="Arial"/>
              </a:rPr>
              <a:t>zzz.	</a:t>
            </a:r>
            <a:r>
              <a:rPr sz="1350" spc="15" dirty="0">
                <a:solidFill>
                  <a:srgbClr val="00008C"/>
                </a:solidFill>
                <a:latin typeface="Arial"/>
                <a:cs typeface="Arial"/>
              </a:rPr>
              <a:t>(W</a:t>
            </a:r>
            <a:r>
              <a:rPr sz="1350" spc="-35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is this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pro</a:t>
            </a:r>
            <a:r>
              <a:rPr sz="1350" spc="-5" dirty="0">
                <a:solidFill>
                  <a:srgbClr val="00008C"/>
                </a:solidFill>
                <a:latin typeface="Arial"/>
                <a:cs typeface="Arial"/>
              </a:rPr>
              <a:t>gr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am?)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som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longer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one: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230"/>
              </a:spcBef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an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5" dirty="0">
                <a:solidFill>
                  <a:srgbClr val="7F7F7F"/>
                </a:solidFill>
                <a:latin typeface="Arial"/>
                <a:cs typeface="Arial"/>
              </a:rPr>
              <a:t>age-old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45" dirty="0">
                <a:solidFill>
                  <a:srgbClr val="7F7F7F"/>
                </a:solidFill>
                <a:latin typeface="Arial"/>
                <a:cs typeface="Arial"/>
              </a:rPr>
              <a:t>bit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0" dirty="0">
                <a:solidFill>
                  <a:srgbClr val="7F7F7F"/>
                </a:solidFill>
                <a:latin typeface="Arial"/>
                <a:cs typeface="Arial"/>
              </a:rPr>
              <a:t>logical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50" dirty="0">
                <a:solidFill>
                  <a:srgbClr val="7F7F7F"/>
                </a:solidFill>
                <a:latin typeface="Arial"/>
                <a:cs typeface="Arial"/>
              </a:rPr>
              <a:t>reasoning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0410" y="5028179"/>
            <a:ext cx="195453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50" spc="95" dirty="0">
                <a:latin typeface="Arial"/>
                <a:cs typeface="Arial"/>
              </a:rPr>
              <a:t>mortal(X)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" dirty="0">
                <a:latin typeface="Arial"/>
                <a:cs typeface="Arial"/>
              </a:rPr>
              <a:t>man(X).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65" dirty="0">
                <a:latin typeface="Arial"/>
                <a:cs typeface="Arial"/>
              </a:rPr>
              <a:t>man(socrates).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59" y="5028179"/>
            <a:ext cx="195453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20" dirty="0">
                <a:solidFill>
                  <a:srgbClr val="7F7F7F"/>
                </a:solidFill>
                <a:latin typeface="Arial"/>
                <a:cs typeface="Arial"/>
              </a:rPr>
              <a:t>All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85" dirty="0">
                <a:solidFill>
                  <a:srgbClr val="7F7F7F"/>
                </a:solidFill>
                <a:latin typeface="Arial"/>
                <a:cs typeface="Arial"/>
              </a:rPr>
              <a:t>men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mortal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40" dirty="0">
                <a:solidFill>
                  <a:srgbClr val="7F7F7F"/>
                </a:solidFill>
                <a:latin typeface="Arial"/>
                <a:cs typeface="Arial"/>
              </a:rPr>
              <a:t>Socrates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a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85" dirty="0">
                <a:solidFill>
                  <a:srgbClr val="7F7F7F"/>
                </a:solidFill>
                <a:latin typeface="Arial"/>
                <a:cs typeface="Arial"/>
              </a:rPr>
              <a:t>man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5726189"/>
            <a:ext cx="7352030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And a longer one </a:t>
            </a:r>
            <a:r>
              <a:rPr sz="1950" dirty="0">
                <a:latin typeface="Arial"/>
                <a:cs typeface="Arial"/>
              </a:rPr>
              <a:t>still is </a:t>
            </a: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amily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950" spc="-235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ypicall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stored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file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name</a:t>
            </a:r>
            <a:r>
              <a:rPr sz="1950" dirty="0">
                <a:latin typeface="Arial"/>
                <a:cs typeface="Arial"/>
              </a:rPr>
              <a:t>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2050" spc="245" dirty="0">
                <a:solidFill>
                  <a:srgbClr val="00008C"/>
                </a:solidFill>
                <a:latin typeface="Arial"/>
                <a:cs typeface="Arial"/>
              </a:rPr>
              <a:t>family.pl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616190" cy="575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1069975">
              <a:lnSpc>
                <a:spcPct val="168900"/>
              </a:lnSpc>
            </a:pPr>
            <a:r>
              <a:rPr sz="1950" spc="5" dirty="0">
                <a:latin typeface="Arial"/>
                <a:cs typeface="Arial"/>
              </a:rPr>
              <a:t>Prolog 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response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ies</a:t>
            </a:r>
            <a:r>
              <a:rPr sz="1950" spc="5" dirty="0">
                <a:latin typeface="Arial"/>
                <a:cs typeface="Arial"/>
              </a:rPr>
              <a:t>. Here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am:</a:t>
            </a:r>
            <a:endParaRPr sz="1950">
              <a:latin typeface="Arial"/>
              <a:cs typeface="Arial"/>
            </a:endParaRPr>
          </a:p>
          <a:p>
            <a:pPr marL="128270" marR="185420">
              <a:lnSpc>
                <a:spcPct val="160100"/>
              </a:lnSpc>
              <a:spcBef>
                <a:spcPts val="515"/>
              </a:spcBef>
              <a:buAutoNum type="arabicPeriod"/>
              <a:tabLst>
                <a:tab pos="337185" algn="l"/>
              </a:tabLst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begin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prepa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file </a:t>
            </a:r>
            <a:r>
              <a:rPr sz="1950" spc="5" dirty="0">
                <a:latin typeface="Arial"/>
                <a:cs typeface="Arial"/>
              </a:rPr>
              <a:t>containing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am.</a:t>
            </a:r>
            <a:r>
              <a:rPr sz="1950" dirty="0">
                <a:latin typeface="Arial"/>
                <a:cs typeface="Arial"/>
              </a:rPr>
              <a:t> 2.</a:t>
            </a: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ask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load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am. 3.Then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repeatedly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wing:</a:t>
            </a:r>
            <a:endParaRPr sz="1950">
              <a:latin typeface="Arial"/>
              <a:cs typeface="Arial"/>
            </a:endParaRPr>
          </a:p>
          <a:p>
            <a:pPr marL="810260" lvl="1" indent="-255270">
              <a:lnSpc>
                <a:spcPct val="100000"/>
              </a:lnSpc>
              <a:spcBef>
                <a:spcPts val="1250"/>
              </a:spcBef>
              <a:buSzPct val="105128"/>
              <a:buFont typeface="Lucida Sans Unicode"/>
              <a:buChar char="•"/>
              <a:tabLst>
                <a:tab pos="810895" algn="l"/>
              </a:tabLst>
            </a:pP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  <a:p>
            <a:pPr marL="810260" lvl="1" indent="-255270">
              <a:lnSpc>
                <a:spcPct val="100000"/>
              </a:lnSpc>
              <a:spcBef>
                <a:spcPts val="994"/>
              </a:spcBef>
              <a:buSzPct val="105128"/>
              <a:buFont typeface="Lucida Sans Unicode"/>
              <a:buChar char="•"/>
              <a:tabLst>
                <a:tab pos="810895" algn="l"/>
              </a:tabLst>
            </a:pP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ait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</a:t>
            </a:r>
            <a:endParaRPr sz="1950">
              <a:latin typeface="Arial"/>
              <a:cs typeface="Arial"/>
            </a:endParaRPr>
          </a:p>
          <a:p>
            <a:pPr marR="101600" algn="ctr">
              <a:lnSpc>
                <a:spcPct val="100000"/>
              </a:lnSpc>
              <a:spcBef>
                <a:spcPts val="1250"/>
              </a:spcBef>
            </a:pPr>
            <a:r>
              <a:rPr sz="1950" spc="5" dirty="0">
                <a:latin typeface="Arial"/>
                <a:cs typeface="Arial"/>
              </a:rPr>
              <a:t>Often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sepa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ate</a:t>
            </a:r>
            <a:r>
              <a:rPr sz="1950" dirty="0">
                <a:latin typeface="Arial"/>
                <a:cs typeface="Arial"/>
              </a:rPr>
              <a:t> fil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1405"/>
              </a:spcBef>
            </a:pPr>
            <a:r>
              <a:rPr sz="1950" spc="5" dirty="0">
                <a:latin typeface="Arial"/>
                <a:cs typeface="Arial"/>
              </a:rPr>
              <a:t>4.Finally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xit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The details of 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4104004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SWI-P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under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Li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ux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2922" y="2307734"/>
            <a:ext cx="271780" cy="232410"/>
          </a:xfrm>
          <a:custGeom>
            <a:avLst/>
            <a:gdLst/>
            <a:ahLst/>
            <a:cxnLst/>
            <a:rect l="l" t="t" r="r" b="b"/>
            <a:pathLst>
              <a:path w="271780" h="232410">
                <a:moveTo>
                  <a:pt x="0" y="232185"/>
                </a:moveTo>
                <a:lnTo>
                  <a:pt x="271589" y="232185"/>
                </a:lnTo>
                <a:lnTo>
                  <a:pt x="271589" y="0"/>
                </a:lnTo>
                <a:lnTo>
                  <a:pt x="0" y="0"/>
                </a:lnTo>
                <a:lnTo>
                  <a:pt x="0" y="232185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1686" y="1603852"/>
            <a:ext cx="7316470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typical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SWI-Prolog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Li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ux.</a:t>
            </a:r>
            <a:endParaRPr sz="1950">
              <a:latin typeface="Arial"/>
              <a:cs typeface="Arial"/>
            </a:endParaRPr>
          </a:p>
          <a:p>
            <a:pPr marL="4003675">
              <a:lnSpc>
                <a:spcPct val="100000"/>
              </a:lnSpc>
              <a:spcBef>
                <a:spcPts val="1175"/>
              </a:spcBef>
            </a:pP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highlighted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t</a:t>
            </a:r>
            <a:r>
              <a:rPr sz="1350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xt 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what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user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type</a:t>
            </a:r>
            <a:r>
              <a:rPr sz="1350" spc="-1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461009" marR="1551940">
              <a:lnSpc>
                <a:spcPct val="112100"/>
              </a:lnSpc>
              <a:spcBef>
                <a:spcPts val="20"/>
              </a:spcBef>
              <a:tabLst>
                <a:tab pos="4003675" algn="l"/>
              </a:tabLst>
            </a:pPr>
            <a:r>
              <a:rPr sz="1450" spc="140" dirty="0">
                <a:latin typeface="Arial"/>
                <a:cs typeface="Arial"/>
              </a:rPr>
              <a:t>[skywolf]</a:t>
            </a:r>
            <a:r>
              <a:rPr sz="1450" spc="75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pl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sta</a:t>
            </a:r>
            <a:r>
              <a:rPr sz="1350" spc="6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ts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SWI-Prolog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450" spc="-105" dirty="0">
                <a:latin typeface="Arial"/>
                <a:cs typeface="Arial"/>
              </a:rPr>
              <a:t>Welcome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0" dirty="0">
                <a:latin typeface="Arial"/>
                <a:cs typeface="Arial"/>
              </a:rPr>
              <a:t>to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SWI-Prolog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0" dirty="0">
                <a:latin typeface="Arial"/>
                <a:cs typeface="Arial"/>
              </a:rPr>
              <a:t>(Multi-threaded,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5" dirty="0">
                <a:latin typeface="Arial"/>
                <a:cs typeface="Arial"/>
              </a:rPr>
              <a:t>Version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5.2.11)</a:t>
            </a:r>
            <a:r>
              <a:rPr sz="1450" spc="70" dirty="0">
                <a:latin typeface="Arial"/>
                <a:cs typeface="Arial"/>
              </a:rPr>
              <a:t> Copyright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(c)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5" dirty="0">
                <a:latin typeface="Arial"/>
                <a:cs typeface="Arial"/>
              </a:rPr>
              <a:t>1990-2003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0" dirty="0">
                <a:latin typeface="Arial"/>
                <a:cs typeface="Arial"/>
              </a:rPr>
              <a:t>University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0" dirty="0">
                <a:latin typeface="Arial"/>
                <a:cs typeface="Arial"/>
              </a:rPr>
              <a:t>of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5" dirty="0">
                <a:latin typeface="Arial"/>
                <a:cs typeface="Arial"/>
              </a:rPr>
              <a:t>Amsterdam.</a:t>
            </a:r>
            <a:endParaRPr sz="1450">
              <a:latin typeface="Arial"/>
              <a:cs typeface="Arial"/>
            </a:endParaRPr>
          </a:p>
          <a:p>
            <a:pPr marL="461009" marR="288925">
              <a:lnSpc>
                <a:spcPct val="112100"/>
              </a:lnSpc>
            </a:pPr>
            <a:r>
              <a:rPr sz="1450" spc="15" dirty="0">
                <a:latin typeface="Arial"/>
                <a:cs typeface="Arial"/>
              </a:rPr>
              <a:t>SWI-Prolog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95" dirty="0">
                <a:latin typeface="Arial"/>
                <a:cs typeface="Arial"/>
              </a:rPr>
              <a:t>comes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with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95" dirty="0">
                <a:latin typeface="Arial"/>
                <a:cs typeface="Arial"/>
              </a:rPr>
              <a:t>ABSOLUTELY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330" dirty="0">
                <a:latin typeface="Arial"/>
                <a:cs typeface="Arial"/>
              </a:rPr>
              <a:t>NO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10" dirty="0">
                <a:latin typeface="Arial"/>
                <a:cs typeface="Arial"/>
              </a:rPr>
              <a:t>WARRANTY.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This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35" dirty="0">
                <a:latin typeface="Arial"/>
                <a:cs typeface="Arial"/>
              </a:rPr>
              <a:t>is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0" dirty="0">
                <a:latin typeface="Arial"/>
                <a:cs typeface="Arial"/>
              </a:rPr>
              <a:t>free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05" dirty="0">
                <a:latin typeface="Arial"/>
                <a:cs typeface="Arial"/>
              </a:rPr>
              <a:t>software,</a:t>
            </a:r>
            <a:r>
              <a:rPr sz="1450" spc="65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and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0" dirty="0">
                <a:latin typeface="Arial"/>
                <a:cs typeface="Arial"/>
              </a:rPr>
              <a:t>you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are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60" dirty="0">
                <a:latin typeface="Arial"/>
                <a:cs typeface="Arial"/>
              </a:rPr>
              <a:t>welcome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0" dirty="0">
                <a:latin typeface="Arial"/>
                <a:cs typeface="Arial"/>
              </a:rPr>
              <a:t>to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0" dirty="0">
                <a:latin typeface="Arial"/>
                <a:cs typeface="Arial"/>
              </a:rPr>
              <a:t>redistribute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95" dirty="0">
                <a:latin typeface="Arial"/>
                <a:cs typeface="Arial"/>
              </a:rPr>
              <a:t>it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under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5" dirty="0">
                <a:latin typeface="Arial"/>
                <a:cs typeface="Arial"/>
              </a:rPr>
              <a:t>certain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5" dirty="0">
                <a:latin typeface="Arial"/>
                <a:cs typeface="Arial"/>
              </a:rPr>
              <a:t>conditions.</a:t>
            </a:r>
            <a:endParaRPr sz="14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210"/>
              </a:spcBef>
            </a:pPr>
            <a:r>
              <a:rPr sz="1450" spc="20" dirty="0">
                <a:latin typeface="Arial"/>
                <a:cs typeface="Arial"/>
              </a:rPr>
              <a:t>Please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60" dirty="0">
                <a:latin typeface="Arial"/>
                <a:cs typeface="Arial"/>
              </a:rPr>
              <a:t>visit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05" dirty="0">
                <a:latin typeface="Arial"/>
                <a:cs typeface="Arial"/>
                <a:hlinkClick r:id="rId2"/>
              </a:rPr>
              <a:t>http://www.swi-prolog.org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for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5" dirty="0">
                <a:latin typeface="Arial"/>
                <a:cs typeface="Arial"/>
              </a:rPr>
              <a:t>details.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0410" y="3850790"/>
            <a:ext cx="282257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30" dirty="0">
                <a:latin typeface="Arial"/>
                <a:cs typeface="Arial"/>
              </a:rPr>
              <a:t>For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0" dirty="0">
                <a:latin typeface="Arial"/>
                <a:cs typeface="Arial"/>
              </a:rPr>
              <a:t>help,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0" dirty="0">
                <a:latin typeface="Arial"/>
                <a:cs typeface="Arial"/>
              </a:rPr>
              <a:t>use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?-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0" dirty="0">
                <a:latin typeface="Arial"/>
                <a:cs typeface="Arial"/>
              </a:rPr>
              <a:t>help(Topic).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13049" y="4196456"/>
            <a:ext cx="946785" cy="234950"/>
          </a:xfrm>
          <a:custGeom>
            <a:avLst/>
            <a:gdLst/>
            <a:ahLst/>
            <a:cxnLst/>
            <a:rect l="l" t="t" r="r" b="b"/>
            <a:pathLst>
              <a:path w="946785" h="234950">
                <a:moveTo>
                  <a:pt x="0" y="234951"/>
                </a:moveTo>
                <a:lnTo>
                  <a:pt x="946652" y="234951"/>
                </a:lnTo>
                <a:lnTo>
                  <a:pt x="946652" y="0"/>
                </a:lnTo>
                <a:lnTo>
                  <a:pt x="0" y="0"/>
                </a:lnTo>
                <a:lnTo>
                  <a:pt x="0" y="234951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0410" y="4177219"/>
            <a:ext cx="118300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0" dirty="0">
                <a:latin typeface="Arial"/>
                <a:cs typeface="Arial"/>
              </a:rPr>
              <a:t>[family].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9941" y="3850790"/>
            <a:ext cx="267970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10" dirty="0">
                <a:latin typeface="Arial"/>
                <a:cs typeface="Arial"/>
              </a:rPr>
              <a:t>or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?-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apropos(Word).</a:t>
            </a:r>
            <a:endParaRPr sz="1450">
              <a:latin typeface="Arial"/>
              <a:cs typeface="Arial"/>
            </a:endParaRPr>
          </a:p>
          <a:p>
            <a:pPr marL="565150">
              <a:lnSpc>
                <a:spcPct val="100000"/>
              </a:lnSpc>
              <a:spcBef>
                <a:spcPts val="930"/>
              </a:spcBef>
            </a:pP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loads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8C"/>
                </a:solidFill>
                <a:latin typeface="Arial"/>
                <a:cs typeface="Arial"/>
              </a:rPr>
              <a:t>’</a:t>
            </a:r>
            <a:r>
              <a:rPr sz="1350" spc="-4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amil</a:t>
            </a:r>
            <a:r>
              <a:rPr sz="1350" spc="-13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.pl’ file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0410" y="4319511"/>
            <a:ext cx="3786504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700"/>
              </a:lnSpc>
            </a:pPr>
            <a:r>
              <a:rPr sz="1450" spc="-530" dirty="0">
                <a:latin typeface="Arial"/>
                <a:cs typeface="Arial"/>
              </a:rPr>
              <a:t>%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5" dirty="0">
                <a:latin typeface="Arial"/>
                <a:cs typeface="Arial"/>
              </a:rPr>
              <a:t>family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0" dirty="0">
                <a:latin typeface="Arial"/>
                <a:cs typeface="Arial"/>
              </a:rPr>
              <a:t>compiled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0.00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sec,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0" dirty="0">
                <a:latin typeface="Arial"/>
                <a:cs typeface="Arial"/>
              </a:rPr>
              <a:t>2,724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5" dirty="0">
                <a:latin typeface="Arial"/>
                <a:cs typeface="Arial"/>
              </a:rPr>
              <a:t>bytes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0410" y="4999047"/>
            <a:ext cx="198120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father(sam,jane).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0410" y="5325529"/>
            <a:ext cx="314960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1754" y="5338229"/>
            <a:ext cx="7334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Success!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13049" y="5673934"/>
            <a:ext cx="561340" cy="203835"/>
          </a:xfrm>
          <a:custGeom>
            <a:avLst/>
            <a:gdLst/>
            <a:ahLst/>
            <a:cxnLst/>
            <a:rect l="l" t="t" r="r" b="b"/>
            <a:pathLst>
              <a:path w="561339" h="203835">
                <a:moveTo>
                  <a:pt x="0" y="203369"/>
                </a:moveTo>
                <a:lnTo>
                  <a:pt x="560906" y="203369"/>
                </a:lnTo>
                <a:lnTo>
                  <a:pt x="560906" y="0"/>
                </a:lnTo>
                <a:lnTo>
                  <a:pt x="0" y="0"/>
                </a:lnTo>
                <a:lnTo>
                  <a:pt x="0" y="203369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50410" y="5651958"/>
            <a:ext cx="79692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10" dirty="0">
                <a:latin typeface="Arial"/>
                <a:cs typeface="Arial"/>
              </a:rPr>
              <a:t>halt.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92745" y="4891004"/>
            <a:ext cx="2033270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700"/>
              </a:lnSpc>
            </a:pP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350" spc="4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to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Prolog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Prolog</a:t>
            </a:r>
            <a:r>
              <a:rPr sz="1350" spc="-65" dirty="0">
                <a:solidFill>
                  <a:srgbClr val="00008C"/>
                </a:solidFill>
                <a:latin typeface="Arial"/>
                <a:cs typeface="Arial"/>
              </a:rPr>
              <a:t>’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an</a:t>
            </a:r>
            <a:r>
              <a:rPr sz="1350" spc="-3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35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er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is ’</a:t>
            </a:r>
            <a:r>
              <a:rPr sz="1350" spc="-2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es’.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r>
              <a:rPr sz="1350" spc="-15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1350" spc="15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xit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Prolog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386" y="6135842"/>
            <a:ext cx="4885690" cy="79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009">
              <a:lnSpc>
                <a:spcPct val="100000"/>
              </a:lnSpc>
            </a:pPr>
            <a:r>
              <a:rPr sz="1450" spc="140" dirty="0">
                <a:latin typeface="Arial"/>
                <a:cs typeface="Arial"/>
              </a:rPr>
              <a:t>[skywolf]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Prolog under Wind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OS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simila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391541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Some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related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thoughts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558722"/>
            <a:ext cx="5850890" cy="481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7770" marR="5080">
              <a:lnSpc>
                <a:spcPct val="153200"/>
              </a:lnSpc>
            </a:pPr>
            <a:r>
              <a:rPr sz="1750" spc="10" dirty="0">
                <a:latin typeface="Arial"/>
                <a:cs typeface="Arial"/>
              </a:rPr>
              <a:t>My </a:t>
            </a:r>
            <a:r>
              <a:rPr sz="1750" spc="-35" dirty="0">
                <a:latin typeface="Arial"/>
                <a:cs typeface="Arial"/>
              </a:rPr>
              <a:t>ke</a:t>
            </a:r>
            <a:r>
              <a:rPr sz="1750" spc="5" dirty="0">
                <a:latin typeface="Arial"/>
                <a:cs typeface="Arial"/>
              </a:rPr>
              <a:t>ys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m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po</a:t>
            </a:r>
            <a:r>
              <a:rPr sz="1750" spc="-35" dirty="0">
                <a:latin typeface="Arial"/>
                <a:cs typeface="Arial"/>
              </a:rPr>
              <a:t>ck</a:t>
            </a:r>
            <a:r>
              <a:rPr sz="1750" spc="5" dirty="0">
                <a:latin typeface="Arial"/>
                <a:cs typeface="Arial"/>
              </a:rPr>
              <a:t>et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f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idg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 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m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po</a:t>
            </a:r>
            <a:r>
              <a:rPr sz="1750" spc="-35" dirty="0">
                <a:latin typeface="Arial"/>
                <a:cs typeface="Arial"/>
              </a:rPr>
              <a:t>ck</a:t>
            </a:r>
            <a:r>
              <a:rPr sz="1750" spc="5" dirty="0">
                <a:latin typeface="Arial"/>
                <a:cs typeface="Arial"/>
              </a:rPr>
              <a:t>et.</a:t>
            </a:r>
            <a:endParaRPr sz="1750">
              <a:latin typeface="Arial"/>
              <a:cs typeface="Arial"/>
            </a:endParaRPr>
          </a:p>
          <a:p>
            <a:pPr marL="618490">
              <a:lnSpc>
                <a:spcPct val="100000"/>
              </a:lnSpc>
              <a:spcBef>
                <a:spcPts val="1115"/>
              </a:spcBef>
              <a:tabLst>
                <a:tab pos="1207770" algn="l"/>
              </a:tabLst>
            </a:pPr>
            <a:r>
              <a:rPr sz="1750" spc="10" dirty="0">
                <a:latin typeface="Arial"/>
                <a:cs typeface="Arial"/>
              </a:rPr>
              <a:t>So	</a:t>
            </a:r>
            <a:r>
              <a:rPr sz="1750" spc="-20" dirty="0">
                <a:latin typeface="Arial"/>
                <a:cs typeface="Arial"/>
              </a:rPr>
              <a:t>m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ke</a:t>
            </a:r>
            <a:r>
              <a:rPr sz="1750" spc="5" dirty="0">
                <a:latin typeface="Arial"/>
                <a:cs typeface="Arial"/>
              </a:rPr>
              <a:t>ys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f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idg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Compare to </a:t>
            </a:r>
            <a:r>
              <a:rPr sz="1950" dirty="0">
                <a:latin typeface="Arial"/>
                <a:cs typeface="Arial"/>
              </a:rPr>
              <a:t>this:</a:t>
            </a:r>
            <a:endParaRPr sz="1950">
              <a:latin typeface="Arial"/>
              <a:cs typeface="Arial"/>
            </a:endParaRPr>
          </a:p>
          <a:p>
            <a:pPr marL="1207770" marR="450215">
              <a:lnSpc>
                <a:spcPct val="153200"/>
              </a:lnSpc>
              <a:spcBef>
                <a:spcPts val="300"/>
              </a:spcBef>
            </a:pPr>
            <a:r>
              <a:rPr sz="1750" spc="10" dirty="0">
                <a:latin typeface="Arial"/>
                <a:cs typeface="Arial"/>
              </a:rPr>
              <a:t>Hen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basement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garden. Nobody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basement.</a:t>
            </a:r>
            <a:endParaRPr sz="1750">
              <a:latin typeface="Arial"/>
              <a:cs typeface="Arial"/>
            </a:endParaRPr>
          </a:p>
          <a:p>
            <a:pPr marL="618490">
              <a:lnSpc>
                <a:spcPct val="100000"/>
              </a:lnSpc>
              <a:spcBef>
                <a:spcPts val="1115"/>
              </a:spcBef>
              <a:tabLst>
                <a:tab pos="1207770" algn="l"/>
              </a:tabLst>
            </a:pPr>
            <a:r>
              <a:rPr sz="1750" spc="10" dirty="0">
                <a:latin typeface="Arial"/>
                <a:cs typeface="Arial"/>
              </a:rPr>
              <a:t>So	Hen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garden.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And compare to </a:t>
            </a:r>
            <a:r>
              <a:rPr sz="1950" dirty="0">
                <a:latin typeface="Arial"/>
                <a:cs typeface="Arial"/>
              </a:rPr>
              <a:t>this:</a:t>
            </a:r>
            <a:endParaRPr sz="1950">
              <a:latin typeface="Arial"/>
              <a:cs typeface="Arial"/>
            </a:endParaRPr>
          </a:p>
          <a:p>
            <a:pPr marL="1207770" marR="1423670">
              <a:lnSpc>
                <a:spcPct val="153200"/>
              </a:lnSpc>
              <a:spcBef>
                <a:spcPts val="300"/>
              </a:spcBef>
            </a:pPr>
            <a:r>
              <a:rPr sz="1750" dirty="0">
                <a:latin typeface="Arial"/>
                <a:cs typeface="Arial"/>
              </a:rPr>
              <a:t>Jill </a:t>
            </a:r>
            <a:r>
              <a:rPr sz="1750" spc="5" dirty="0">
                <a:latin typeface="Arial"/>
                <a:cs typeface="Arial"/>
              </a:rPr>
              <a:t>is mar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J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-3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k. Nobody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mar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618490">
              <a:lnSpc>
                <a:spcPct val="100000"/>
              </a:lnSpc>
              <a:spcBef>
                <a:spcPts val="1115"/>
              </a:spcBef>
              <a:tabLst>
                <a:tab pos="1207770" algn="l"/>
              </a:tabLst>
            </a:pPr>
            <a:r>
              <a:rPr sz="1750" spc="10" dirty="0">
                <a:latin typeface="Arial"/>
                <a:cs typeface="Arial"/>
              </a:rPr>
              <a:t>So	</a:t>
            </a:r>
            <a:r>
              <a:rPr sz="1750" dirty="0">
                <a:latin typeface="Arial"/>
                <a:cs typeface="Arial"/>
              </a:rPr>
              <a:t>Jill </a:t>
            </a:r>
            <a:r>
              <a:rPr sz="1750" spc="5" dirty="0">
                <a:latin typeface="Arial"/>
                <a:cs typeface="Arial"/>
              </a:rPr>
              <a:t>is mar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J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-3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k.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1" y="7028646"/>
            <a:ext cx="203835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1: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and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Computation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5"/>
              </a:lnSpc>
            </a:pPr>
            <a:r>
              <a:rPr spc="15" dirty="0"/>
              <a:t>29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13725" cy="594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Simple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100965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In </a:t>
            </a:r>
            <a:r>
              <a:rPr sz="1950" dirty="0">
                <a:latin typeface="Arial"/>
                <a:cs typeface="Arial"/>
              </a:rPr>
              <a:t>its </a:t>
            </a:r>
            <a:r>
              <a:rPr sz="1950" spc="5" dirty="0">
                <a:latin typeface="Arial"/>
                <a:cs typeface="Arial"/>
              </a:rPr>
              <a:t>simplest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950" i="1" spc="5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950" i="1" spc="1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just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without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iod.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025"/>
              </a:spcBef>
            </a:pPr>
            <a:r>
              <a:rPr sz="1950" spc="-95" dirty="0">
                <a:latin typeface="Arial"/>
                <a:cs typeface="Arial"/>
              </a:rPr>
              <a:t>P</a:t>
            </a:r>
            <a:r>
              <a:rPr sz="1950" spc="5" dirty="0">
                <a:latin typeface="Arial"/>
                <a:cs typeface="Arial"/>
              </a:rPr>
              <a:t>osing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asking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esta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k-chaining,</a:t>
            </a:r>
            <a:r>
              <a:rPr sz="1950" dirty="0">
                <a:latin typeface="Arial"/>
                <a:cs typeface="Arial"/>
              </a:rPr>
              <a:t> just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did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8270" marR="1092835" indent="-116205">
              <a:lnSpc>
                <a:spcPts val="4260"/>
              </a:lnSpc>
              <a:spcBef>
                <a:spcPts val="155"/>
              </a:spcBef>
              <a:tabLst>
                <a:tab pos="2238375" algn="l"/>
              </a:tabLst>
            </a:pPr>
            <a:r>
              <a:rPr sz="1950" dirty="0">
                <a:latin typeface="Arial"/>
                <a:cs typeface="Arial"/>
              </a:rPr>
              <a:t>If </a:t>
            </a:r>
            <a:r>
              <a:rPr sz="1950" spc="5" dirty="0">
                <a:latin typeface="Arial"/>
                <a:cs typeface="Arial"/>
              </a:rPr>
              <a:t>the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three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outcomes: 1.Prolog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95" dirty="0">
                <a:solidFill>
                  <a:srgbClr val="00008C"/>
                </a:solidFill>
                <a:latin typeface="Arial"/>
                <a:cs typeface="Arial"/>
              </a:rPr>
              <a:t>Yes</a:t>
            </a:r>
            <a:r>
              <a:rPr sz="2050" spc="-2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00" dirty="0">
                <a:latin typeface="Arial"/>
                <a:cs typeface="Arial"/>
              </a:rPr>
              <a:t>true</a:t>
            </a:r>
            <a:r>
              <a:rPr sz="1950" dirty="0">
                <a:latin typeface="Arial"/>
                <a:cs typeface="Arial"/>
              </a:rPr>
              <a:t>):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lished;</a:t>
            </a:r>
            <a:endParaRPr sz="195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645"/>
              </a:spcBef>
            </a:pPr>
            <a:r>
              <a:rPr sz="1750" spc="5" dirty="0">
                <a:latin typeface="Arial"/>
                <a:cs typeface="Arial"/>
              </a:rPr>
              <a:t>See the 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850" spc="130" dirty="0">
                <a:latin typeface="Arial"/>
                <a:cs typeface="Arial"/>
              </a:rPr>
              <a:t>father(sam,jane)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24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pr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vious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slid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461009" marR="307340" indent="-332740">
              <a:lnSpc>
                <a:spcPct val="123000"/>
              </a:lnSpc>
              <a:spcBef>
                <a:spcPts val="1275"/>
              </a:spcBef>
              <a:buAutoNum type="arabicPeriod" startAt="2"/>
              <a:tabLst>
                <a:tab pos="337185" algn="l"/>
                <a:tab pos="2238375" algn="l"/>
              </a:tabLst>
            </a:pPr>
            <a:r>
              <a:rPr sz="1950" spc="5" dirty="0">
                <a:latin typeface="Arial"/>
                <a:cs typeface="Arial"/>
              </a:rPr>
              <a:t>Prolog 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229" dirty="0">
                <a:solidFill>
                  <a:srgbClr val="00008C"/>
                </a:solidFill>
                <a:latin typeface="Arial"/>
                <a:cs typeface="Arial"/>
              </a:rPr>
              <a:t>No</a:t>
            </a:r>
            <a:r>
              <a:rPr sz="2050" spc="-2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15" dirty="0">
                <a:latin typeface="Arial"/>
                <a:cs typeface="Arial"/>
              </a:rPr>
              <a:t>false</a:t>
            </a:r>
            <a:r>
              <a:rPr sz="1950" dirty="0">
                <a:latin typeface="Arial"/>
                <a:cs typeface="Arial"/>
              </a:rPr>
              <a:t>):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lished,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 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nati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y;</a:t>
            </a:r>
            <a:endParaRPr sz="1950">
              <a:latin typeface="Arial"/>
              <a:cs typeface="Arial"/>
            </a:endParaRPr>
          </a:p>
          <a:p>
            <a:pPr marL="461009" marR="293370" indent="-332740">
              <a:lnSpc>
                <a:spcPct val="125000"/>
              </a:lnSpc>
              <a:spcBef>
                <a:spcPts val="1335"/>
              </a:spcBef>
              <a:buAutoNum type="arabicPeriod" startAt="2"/>
              <a:tabLst>
                <a:tab pos="337185" algn="l"/>
              </a:tabLst>
            </a:pPr>
            <a:r>
              <a:rPr sz="1950" spc="5" dirty="0">
                <a:latin typeface="Arial"/>
                <a:cs typeface="Arial"/>
              </a:rPr>
              <a:t>Prolog does not 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lished,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 conti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nati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81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5661"/>
            <a:ext cx="8059420" cy="580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with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50">
              <a:latin typeface="Times New Roman"/>
              <a:cs typeface="Times New Roman"/>
            </a:endParaRPr>
          </a:p>
          <a:p>
            <a:pPr marL="128270" marR="166370" indent="-116205">
              <a:lnSpc>
                <a:spcPct val="177800"/>
              </a:lnSpc>
              <a:tabLst>
                <a:tab pos="2238375" algn="l"/>
              </a:tabLst>
            </a:pPr>
            <a:r>
              <a:rPr sz="1950" dirty="0">
                <a:latin typeface="Arial"/>
                <a:cs typeface="Arial"/>
              </a:rPr>
              <a:t>If </a:t>
            </a:r>
            <a:r>
              <a:rPr sz="1950" spc="5" dirty="0">
                <a:latin typeface="Arial"/>
                <a:cs typeface="Arial"/>
              </a:rPr>
              <a:t>a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three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outcomes: 1.Prolog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229" dirty="0">
                <a:latin typeface="Arial"/>
                <a:cs typeface="Arial"/>
              </a:rPr>
              <a:t>No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565"/>
              </a:spcBef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nati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y;</a:t>
            </a:r>
            <a:endParaRPr sz="1950">
              <a:latin typeface="Arial"/>
              <a:cs typeface="Arial"/>
            </a:endParaRPr>
          </a:p>
          <a:p>
            <a:pPr marL="461009" marR="5080" indent="-332740">
              <a:lnSpc>
                <a:spcPct val="125000"/>
              </a:lnSpc>
              <a:spcBef>
                <a:spcPts val="1335"/>
              </a:spcBef>
              <a:buAutoNum type="arabicPeriod" startAt="2"/>
              <a:tabLst>
                <a:tab pos="337185" algn="l"/>
              </a:tabLst>
            </a:pPr>
            <a:r>
              <a:rPr sz="1950" spc="5" dirty="0">
                <a:latin typeface="Arial"/>
                <a:cs typeface="Arial"/>
              </a:rPr>
              <a:t>Prolog does not 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of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conti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nati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es;</a:t>
            </a:r>
            <a:endParaRPr sz="1950">
              <a:latin typeface="Arial"/>
              <a:cs typeface="Arial"/>
            </a:endParaRPr>
          </a:p>
          <a:p>
            <a:pPr marL="461009" marR="232410" indent="-332740">
              <a:lnSpc>
                <a:spcPct val="125000"/>
              </a:lnSpc>
              <a:spcBef>
                <a:spcPts val="1335"/>
              </a:spcBef>
              <a:buAutoNum type="arabicPeriod" startAt="2"/>
              <a:tabLst>
                <a:tab pos="337185" algn="l"/>
              </a:tabLst>
            </a:pPr>
            <a:r>
              <a:rPr sz="1950" spc="5" dirty="0">
                <a:latin typeface="Arial"/>
                <a:cs typeface="Arial"/>
              </a:rPr>
              <a:t>Prolog displ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the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point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choices:</a:t>
            </a:r>
            <a:endParaRPr sz="1950">
              <a:latin typeface="Arial"/>
              <a:cs typeface="Arial"/>
            </a:endParaRPr>
          </a:p>
          <a:p>
            <a:pPr marL="810260" marR="351790" lvl="1" indent="-255270">
              <a:lnSpc>
                <a:spcPct val="123000"/>
              </a:lnSpc>
              <a:spcBef>
                <a:spcPts val="585"/>
              </a:spcBef>
              <a:buSzPct val="105128"/>
              <a:buFont typeface="Lucida Sans Unicode"/>
              <a:buChar char="•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type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space</a:t>
            </a:r>
            <a:r>
              <a:rPr sz="1950" i="1" spc="10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retu</a:t>
            </a:r>
            <a:r>
              <a:rPr sz="1950" i="1" spc="45" dirty="0">
                <a:latin typeface="Arial"/>
                <a:cs typeface="Arial"/>
              </a:rPr>
              <a:t>r</a:t>
            </a:r>
            <a:r>
              <a:rPr sz="1950" i="1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95" dirty="0">
                <a:latin typeface="Arial"/>
                <a:cs typeface="Arial"/>
              </a:rPr>
              <a:t>Yes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 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done;</a:t>
            </a:r>
            <a:endParaRPr sz="1950">
              <a:latin typeface="Arial"/>
              <a:cs typeface="Arial"/>
            </a:endParaRPr>
          </a:p>
          <a:p>
            <a:pPr marL="810260" marR="200025" lvl="1" indent="-255270">
              <a:lnSpc>
                <a:spcPct val="125000"/>
              </a:lnSpc>
              <a:spcBef>
                <a:spcPts val="665"/>
              </a:spcBef>
              <a:buSzPct val="105128"/>
              <a:buFont typeface="Lucida Sans Unicode"/>
              <a:buChar char="•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type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semi-colon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three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outcome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726045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Example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with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1950" spc="-5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assume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unning 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file </a:t>
            </a:r>
            <a:r>
              <a:rPr sz="2050" spc="245" dirty="0">
                <a:latin typeface="Arial"/>
                <a:cs typeface="Arial"/>
              </a:rPr>
              <a:t>family.pl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already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loaded.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0410" y="2660003"/>
            <a:ext cx="21602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35" dirty="0">
                <a:latin typeface="Arial"/>
                <a:cs typeface="Arial"/>
              </a:rPr>
              <a:t>father(sam,X).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9644" y="3196202"/>
            <a:ext cx="203200" cy="78740"/>
          </a:xfrm>
          <a:custGeom>
            <a:avLst/>
            <a:gdLst/>
            <a:ahLst/>
            <a:cxnLst/>
            <a:rect l="l" t="t" r="r" b="b"/>
            <a:pathLst>
              <a:path w="203200" h="78739">
                <a:moveTo>
                  <a:pt x="0" y="78729"/>
                </a:moveTo>
                <a:lnTo>
                  <a:pt x="202711" y="78729"/>
                </a:lnTo>
                <a:lnTo>
                  <a:pt x="202711" y="0"/>
                </a:lnTo>
                <a:lnTo>
                  <a:pt x="0" y="0"/>
                </a:lnTo>
                <a:lnTo>
                  <a:pt x="0" y="78729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78700" y="2598827"/>
            <a:ext cx="284099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699"/>
              </a:lnSpc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Who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is </a:t>
            </a: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Sam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 </a:t>
            </a:r>
            <a:r>
              <a:rPr sz="1750" spc="-55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of?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-35" dirty="0">
                <a:solidFill>
                  <a:srgbClr val="00008C"/>
                </a:solidFill>
                <a:latin typeface="Arial"/>
                <a:cs typeface="Arial"/>
              </a:rPr>
              <a:t>J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ust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first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</a:t>
            </a:r>
            <a:r>
              <a:rPr sz="1750" spc="-50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750" spc="-1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750" spc="-8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,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pleas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0410" y="2941960"/>
            <a:ext cx="1017905" cy="69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850" spc="-260" dirty="0">
                <a:latin typeface="Arial"/>
                <a:cs typeface="Arial"/>
              </a:rPr>
              <a:t>X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john</a:t>
            </a:r>
            <a:r>
              <a:rPr sz="1850" spc="60" dirty="0">
                <a:latin typeface="Arial"/>
                <a:cs typeface="Arial"/>
              </a:rPr>
              <a:t> </a:t>
            </a:r>
            <a:r>
              <a:rPr sz="1850" spc="-90" dirty="0">
                <a:latin typeface="Arial"/>
                <a:cs typeface="Arial"/>
              </a:rPr>
              <a:t>Yes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0410" y="3839289"/>
            <a:ext cx="27368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5703" y="3873424"/>
            <a:ext cx="1567180" cy="272415"/>
          </a:xfrm>
          <a:prstGeom prst="rect">
            <a:avLst/>
          </a:prstGeom>
          <a:solidFill>
            <a:srgbClr val="FFE5BC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950"/>
              </a:lnSpc>
            </a:pPr>
            <a:r>
              <a:rPr sz="1850" spc="175" dirty="0">
                <a:latin typeface="Arial"/>
                <a:cs typeface="Arial"/>
              </a:rPr>
              <a:t>father(U,V).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8700" y="3851989"/>
            <a:ext cx="256286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Who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whom?</a:t>
            </a:r>
            <a:endParaRPr sz="1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9644" y="4528495"/>
            <a:ext cx="203200" cy="220345"/>
          </a:xfrm>
          <a:custGeom>
            <a:avLst/>
            <a:gdLst/>
            <a:ahLst/>
            <a:cxnLst/>
            <a:rect l="l" t="t" r="r" b="b"/>
            <a:pathLst>
              <a:path w="203200" h="220345">
                <a:moveTo>
                  <a:pt x="0" y="219726"/>
                </a:moveTo>
                <a:lnTo>
                  <a:pt x="202711" y="219726"/>
                </a:lnTo>
                <a:lnTo>
                  <a:pt x="202711" y="0"/>
                </a:lnTo>
                <a:lnTo>
                  <a:pt x="0" y="0"/>
                </a:lnTo>
                <a:lnTo>
                  <a:pt x="0" y="219726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0410" y="4179889"/>
            <a:ext cx="126555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50" spc="-360" dirty="0">
                <a:latin typeface="Arial"/>
                <a:cs typeface="Arial"/>
              </a:rPr>
              <a:t>U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90" dirty="0">
                <a:latin typeface="Arial"/>
                <a:cs typeface="Arial"/>
              </a:rPr>
              <a:t>sam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sz="1850" spc="-260" dirty="0">
                <a:latin typeface="Arial"/>
                <a:cs typeface="Arial"/>
              </a:rPr>
              <a:t>V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john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459" dirty="0"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8700" y="4454486"/>
            <a:ext cx="110744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more?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39644" y="5209695"/>
            <a:ext cx="203200" cy="220345"/>
          </a:xfrm>
          <a:custGeom>
            <a:avLst/>
            <a:gdLst/>
            <a:ahLst/>
            <a:cxnLst/>
            <a:rect l="l" t="t" r="r" b="b"/>
            <a:pathLst>
              <a:path w="203200" h="220345">
                <a:moveTo>
                  <a:pt x="0" y="219726"/>
                </a:moveTo>
                <a:lnTo>
                  <a:pt x="202711" y="219726"/>
                </a:lnTo>
                <a:lnTo>
                  <a:pt x="202711" y="0"/>
                </a:lnTo>
                <a:lnTo>
                  <a:pt x="0" y="0"/>
                </a:lnTo>
                <a:lnTo>
                  <a:pt x="0" y="219726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50410" y="4861115"/>
            <a:ext cx="126555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50" spc="-360" dirty="0">
                <a:latin typeface="Arial"/>
                <a:cs typeface="Arial"/>
              </a:rPr>
              <a:t>U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90" dirty="0">
                <a:latin typeface="Arial"/>
                <a:cs typeface="Arial"/>
              </a:rPr>
              <a:t>sam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sz="1850" spc="-260" dirty="0">
                <a:latin typeface="Arial"/>
                <a:cs typeface="Arial"/>
              </a:rPr>
              <a:t>V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jane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459" dirty="0"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8700" y="5135712"/>
            <a:ext cx="110744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more?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0410" y="5542341"/>
            <a:ext cx="126555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0" dirty="0">
                <a:latin typeface="Arial"/>
                <a:cs typeface="Arial"/>
              </a:rPr>
              <a:t>U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george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15663" y="5890921"/>
            <a:ext cx="203200" cy="220345"/>
          </a:xfrm>
          <a:custGeom>
            <a:avLst/>
            <a:gdLst/>
            <a:ahLst/>
            <a:cxnLst/>
            <a:rect l="l" t="t" r="r" b="b"/>
            <a:pathLst>
              <a:path w="203200" h="220345">
                <a:moveTo>
                  <a:pt x="0" y="219726"/>
                </a:moveTo>
                <a:lnTo>
                  <a:pt x="202711" y="219726"/>
                </a:lnTo>
                <a:lnTo>
                  <a:pt x="202711" y="0"/>
                </a:lnTo>
                <a:lnTo>
                  <a:pt x="0" y="0"/>
                </a:lnTo>
                <a:lnTo>
                  <a:pt x="0" y="219726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0410" y="5804238"/>
            <a:ext cx="114173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260" dirty="0">
                <a:latin typeface="Arial"/>
                <a:cs typeface="Arial"/>
              </a:rPr>
              <a:t>V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20" dirty="0">
                <a:latin typeface="Arial"/>
                <a:cs typeface="Arial"/>
              </a:rPr>
              <a:t>sue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459" dirty="0"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78700" y="5816912"/>
            <a:ext cx="110744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more?</a:t>
            </a:r>
            <a:endParaRPr sz="1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0410" y="6144838"/>
            <a:ext cx="27368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210" dirty="0">
                <a:latin typeface="Arial"/>
                <a:cs typeface="Arial"/>
              </a:rPr>
              <a:t>No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81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644" y="3887727"/>
            <a:ext cx="203200" cy="220345"/>
          </a:xfrm>
          <a:custGeom>
            <a:avLst/>
            <a:gdLst/>
            <a:ahLst/>
            <a:cxnLst/>
            <a:rect l="l" t="t" r="r" b="b"/>
            <a:pathLst>
              <a:path w="203200" h="220345">
                <a:moveTo>
                  <a:pt x="0" y="219726"/>
                </a:moveTo>
                <a:lnTo>
                  <a:pt x="202711" y="219726"/>
                </a:lnTo>
                <a:lnTo>
                  <a:pt x="202711" y="0"/>
                </a:lnTo>
                <a:lnTo>
                  <a:pt x="0" y="0"/>
                </a:lnTo>
                <a:lnTo>
                  <a:pt x="0" y="219726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595661"/>
            <a:ext cx="8251825" cy="587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Conjunctive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More gene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all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sequences</a:t>
            </a:r>
            <a:r>
              <a:rPr sz="1950" i="1" spc="10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sepa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commas 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again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iod.</a:t>
            </a:r>
            <a:endParaRPr sz="1950" dirty="0">
              <a:latin typeface="Arial"/>
              <a:cs typeface="Arial"/>
            </a:endParaRPr>
          </a:p>
          <a:p>
            <a:pPr marL="12700" marR="935990">
              <a:lnSpc>
                <a:spcPct val="120800"/>
              </a:lnSpc>
              <a:spcBef>
                <a:spcPts val="1125"/>
              </a:spcBef>
              <a:tabLst>
                <a:tab pos="2519045" algn="l"/>
              </a:tabLst>
            </a:pPr>
            <a:r>
              <a:rPr sz="1950" spc="5" dirty="0">
                <a:latin typeface="Arial"/>
                <a:cs typeface="Arial"/>
              </a:rPr>
              <a:t>These 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understood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conjuncti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el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just</a:t>
            </a:r>
            <a:r>
              <a:rPr sz="1950" dirty="0">
                <a:latin typeface="Arial"/>
                <a:cs typeface="Arial"/>
              </a:rPr>
              <a:t>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body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 conditional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	</a:t>
            </a:r>
            <a:r>
              <a:rPr sz="1950" spc="5" dirty="0">
                <a:latin typeface="Arial"/>
                <a:cs typeface="Arial"/>
              </a:rPr>
              <a:t>(So</a:t>
            </a:r>
            <a:r>
              <a:rPr sz="1950" dirty="0">
                <a:latin typeface="Arial"/>
                <a:cs typeface="Arial"/>
              </a:rPr>
              <a:t> “</a:t>
            </a:r>
            <a:r>
              <a:rPr sz="2050" spc="509" dirty="0">
                <a:latin typeface="Arial"/>
                <a:cs typeface="Arial"/>
              </a:rPr>
              <a:t>,</a:t>
            </a:r>
            <a:r>
              <a:rPr sz="1950" dirty="0">
                <a:latin typeface="Arial"/>
                <a:cs typeface="Arial"/>
              </a:rPr>
              <a:t>” </a:t>
            </a:r>
            <a:r>
              <a:rPr sz="1950" spc="5" dirty="0">
                <a:latin typeface="Arial"/>
                <a:cs typeface="Arial"/>
              </a:rPr>
              <a:t>pl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role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“and”.)</a:t>
            </a:r>
            <a:endParaRPr sz="1950" dirty="0">
              <a:latin typeface="Arial"/>
              <a:cs typeface="Arial"/>
            </a:endParaRPr>
          </a:p>
          <a:p>
            <a:pPr marL="461009" marR="4310380">
              <a:lnSpc>
                <a:spcPct val="120800"/>
              </a:lnSpc>
              <a:spcBef>
                <a:spcPts val="1330"/>
              </a:spcBef>
            </a:pPr>
            <a:r>
              <a:rPr sz="1850" spc="150" dirty="0">
                <a:latin typeface="Arial"/>
                <a:cs typeface="Arial"/>
              </a:rPr>
              <a:t>?-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lang="en-US" sz="1850" spc="130" dirty="0">
                <a:latin typeface="Arial"/>
                <a:cs typeface="Arial"/>
              </a:rPr>
              <a:t>female(F),</a:t>
            </a:r>
            <a:r>
              <a:rPr lang="en-US" sz="1850" dirty="0">
                <a:latin typeface="Arial"/>
                <a:cs typeface="Arial"/>
              </a:rPr>
              <a:t> </a:t>
            </a:r>
            <a:r>
              <a:rPr lang="en-US" sz="1850" spc="-55" dirty="0">
                <a:latin typeface="Arial"/>
                <a:cs typeface="Arial"/>
              </a:rPr>
              <a:t> </a:t>
            </a:r>
            <a:r>
              <a:rPr lang="en-US" sz="1850" spc="105" dirty="0">
                <a:latin typeface="Arial"/>
                <a:cs typeface="Arial"/>
              </a:rPr>
              <a:t>parent(</a:t>
            </a:r>
            <a:r>
              <a:rPr lang="en-US" sz="1850" spc="105" dirty="0" err="1">
                <a:latin typeface="Arial"/>
                <a:cs typeface="Arial"/>
              </a:rPr>
              <a:t>sam,F</a:t>
            </a:r>
            <a:r>
              <a:rPr lang="en-US" sz="1850" spc="105" dirty="0">
                <a:latin typeface="Arial"/>
                <a:cs typeface="Arial"/>
              </a:rPr>
              <a:t>).</a:t>
            </a:r>
            <a:r>
              <a:rPr lang="en-US" sz="1850" spc="65" dirty="0">
                <a:latin typeface="Arial"/>
                <a:cs typeface="Arial"/>
              </a:rPr>
              <a:t> </a:t>
            </a:r>
            <a:r>
              <a:rPr sz="1850" spc="-155" dirty="0">
                <a:latin typeface="Arial"/>
                <a:cs typeface="Arial"/>
              </a:rPr>
              <a:t>F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jane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459" dirty="0">
                <a:latin typeface="Arial"/>
                <a:cs typeface="Arial"/>
              </a:rPr>
              <a:t>;</a:t>
            </a:r>
            <a:endParaRPr sz="18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459"/>
              </a:spcBef>
            </a:pPr>
            <a:r>
              <a:rPr sz="1850" spc="-210" dirty="0">
                <a:latin typeface="Arial"/>
                <a:cs typeface="Arial"/>
              </a:rPr>
              <a:t>No</a:t>
            </a:r>
            <a:endParaRPr sz="1850" dirty="0">
              <a:latin typeface="Arial"/>
              <a:cs typeface="Arial"/>
            </a:endParaRPr>
          </a:p>
          <a:p>
            <a:pPr marL="12700" marR="937260">
              <a:lnSpc>
                <a:spcPct val="164700"/>
              </a:lnSpc>
              <a:spcBef>
                <a:spcPts val="245"/>
              </a:spcBef>
            </a:pPr>
            <a:r>
              <a:rPr sz="1950" spc="5" dirty="0">
                <a:latin typeface="Arial"/>
                <a:cs typeface="Arial"/>
              </a:rPr>
              <a:t>This asks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F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such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F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parent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25" dirty="0">
                <a:latin typeface="Times New Roman"/>
                <a:cs typeface="Times New Roman"/>
              </a:rPr>
              <a:t>F</a:t>
            </a:r>
            <a:r>
              <a:rPr sz="1950" dirty="0">
                <a:latin typeface="Arial"/>
                <a:cs typeface="Arial"/>
              </a:rPr>
              <a:t>. In </a:t>
            </a:r>
            <a:r>
              <a:rPr sz="1950" spc="5" dirty="0">
                <a:latin typeface="Arial"/>
                <a:cs typeface="Arial"/>
              </a:rPr>
              <a:t>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ords: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tabLst>
                <a:tab pos="890269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Q:	</a:t>
            </a:r>
            <a:r>
              <a:rPr sz="1950" spc="5" dirty="0">
                <a:latin typeface="Arial"/>
                <a:cs typeface="Arial"/>
              </a:rPr>
              <a:t>Who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parent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of?</a:t>
            </a:r>
            <a:endParaRPr sz="19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100"/>
              </a:spcBef>
              <a:tabLst>
                <a:tab pos="87630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A:	</a:t>
            </a:r>
            <a:r>
              <a:rPr sz="1950" spc="-35" dirty="0">
                <a:latin typeface="Arial"/>
                <a:cs typeface="Arial"/>
              </a:rPr>
              <a:t>J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ound.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335724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Negation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4124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3049" y="3167254"/>
            <a:ext cx="2200910" cy="234315"/>
          </a:xfrm>
          <a:custGeom>
            <a:avLst/>
            <a:gdLst/>
            <a:ahLst/>
            <a:cxnLst/>
            <a:rect l="l" t="t" r="r" b="b"/>
            <a:pathLst>
              <a:path w="2200910" h="234314">
                <a:moveTo>
                  <a:pt x="0" y="234029"/>
                </a:moveTo>
                <a:lnTo>
                  <a:pt x="2200321" y="234029"/>
                </a:lnTo>
                <a:lnTo>
                  <a:pt x="2200321" y="0"/>
                </a:lnTo>
                <a:lnTo>
                  <a:pt x="0" y="0"/>
                </a:lnTo>
                <a:lnTo>
                  <a:pt x="0" y="234029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3049" y="3774571"/>
            <a:ext cx="2586355" cy="236854"/>
          </a:xfrm>
          <a:custGeom>
            <a:avLst/>
            <a:gdLst/>
            <a:ahLst/>
            <a:cxnLst/>
            <a:rect l="l" t="t" r="r" b="b"/>
            <a:pathLst>
              <a:path w="2586354" h="236854">
                <a:moveTo>
                  <a:pt x="0" y="236794"/>
                </a:moveTo>
                <a:lnTo>
                  <a:pt x="2586094" y="236794"/>
                </a:lnTo>
                <a:lnTo>
                  <a:pt x="2586094" y="0"/>
                </a:lnTo>
                <a:lnTo>
                  <a:pt x="0" y="0"/>
                </a:lnTo>
                <a:lnTo>
                  <a:pt x="0" y="236794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3049" y="4632379"/>
            <a:ext cx="2875915" cy="236854"/>
          </a:xfrm>
          <a:custGeom>
            <a:avLst/>
            <a:gdLst/>
            <a:ahLst/>
            <a:cxnLst/>
            <a:rect l="l" t="t" r="r" b="b"/>
            <a:pathLst>
              <a:path w="2875915" h="236854">
                <a:moveTo>
                  <a:pt x="0" y="236794"/>
                </a:moveTo>
                <a:lnTo>
                  <a:pt x="2875384" y="236794"/>
                </a:lnTo>
                <a:lnTo>
                  <a:pt x="2875384" y="0"/>
                </a:lnTo>
                <a:lnTo>
                  <a:pt x="0" y="0"/>
                </a:lnTo>
                <a:lnTo>
                  <a:pt x="0" y="236794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1686" y="1559493"/>
            <a:ext cx="7973059" cy="510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2100">
              <a:lnSpc>
                <a:spcPct val="120200"/>
              </a:lnSpc>
            </a:pPr>
            <a:r>
              <a:rPr sz="1950" spc="5" dirty="0">
                <a:latin typeface="Arial"/>
                <a:cs typeface="Arial"/>
              </a:rPr>
              <a:t>The special symbol </a:t>
            </a:r>
            <a:r>
              <a:rPr sz="2050" spc="200" dirty="0">
                <a:latin typeface="Arial"/>
                <a:cs typeface="Arial"/>
              </a:rPr>
              <a:t>\+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(meaning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“not”)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also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 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flip </a:t>
            </a:r>
            <a:r>
              <a:rPr sz="1950" spc="5" dirty="0">
                <a:latin typeface="Arial"/>
                <a:cs typeface="Arial"/>
              </a:rPr>
              <a:t>bet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een</a:t>
            </a:r>
            <a:r>
              <a:rPr sz="1950" dirty="0">
                <a:latin typeface="Arial"/>
                <a:cs typeface="Arial"/>
              </a:rPr>
              <a:t> “</a:t>
            </a:r>
            <a:r>
              <a:rPr sz="1950" spc="-270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es”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“No”.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tabLst>
                <a:tab pos="4919345" algn="l"/>
              </a:tabLst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5" dirty="0">
                <a:latin typeface="Arial"/>
                <a:cs typeface="Arial"/>
              </a:rPr>
              <a:t>child(john,george).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John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child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George</a:t>
            </a:r>
            <a:endParaRPr sz="13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210"/>
              </a:spcBef>
            </a:pPr>
            <a:r>
              <a:rPr sz="1450" spc="-170" dirty="0">
                <a:latin typeface="Arial"/>
                <a:cs typeface="Arial"/>
              </a:rPr>
              <a:t>No</a:t>
            </a:r>
            <a:endParaRPr sz="14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110"/>
              </a:spcBef>
              <a:tabLst>
                <a:tab pos="4919345" algn="l"/>
              </a:tabLst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0" dirty="0">
                <a:latin typeface="Arial"/>
                <a:cs typeface="Arial"/>
              </a:rPr>
              <a:t>\+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5" dirty="0">
                <a:latin typeface="Arial"/>
                <a:cs typeface="Arial"/>
              </a:rPr>
              <a:t>child(john,george).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John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not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child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George</a:t>
            </a:r>
            <a:endParaRPr sz="13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210"/>
              </a:spcBef>
            </a:pPr>
            <a:r>
              <a:rPr sz="1450" spc="-75" dirty="0">
                <a:latin typeface="Arial"/>
                <a:cs typeface="Arial"/>
              </a:rPr>
              <a:t>Yes</a:t>
            </a:r>
            <a:endParaRPr sz="14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110"/>
              </a:spcBef>
              <a:tabLst>
                <a:tab pos="4919345" algn="l"/>
              </a:tabLst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0" dirty="0">
                <a:latin typeface="Arial"/>
                <a:cs typeface="Arial"/>
              </a:rPr>
              <a:t>parent(X,john),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female(X).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350" spc="15" dirty="0">
                <a:solidFill>
                  <a:srgbClr val="00008C"/>
                </a:solidFill>
                <a:latin typeface="Arial"/>
                <a:cs typeface="Arial"/>
              </a:rPr>
              <a:t>Who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parent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John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and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emale</a:t>
            </a:r>
            <a:endParaRPr sz="1350" dirty="0">
              <a:latin typeface="Arial"/>
              <a:cs typeface="Arial"/>
            </a:endParaRPr>
          </a:p>
          <a:p>
            <a:pPr marL="461009" marR="6828790">
              <a:lnSpc>
                <a:spcPct val="112100"/>
              </a:lnSpc>
            </a:pPr>
            <a:r>
              <a:rPr sz="1450" spc="-210" dirty="0">
                <a:latin typeface="Arial"/>
                <a:cs typeface="Arial"/>
              </a:rPr>
              <a:t>X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90" dirty="0">
                <a:latin typeface="Arial"/>
                <a:cs typeface="Arial"/>
              </a:rPr>
              <a:t>=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0" dirty="0">
                <a:latin typeface="Arial"/>
                <a:cs typeface="Arial"/>
              </a:rPr>
              <a:t>sue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-75" dirty="0">
                <a:latin typeface="Arial"/>
                <a:cs typeface="Arial"/>
              </a:rPr>
              <a:t>Yes</a:t>
            </a:r>
            <a:endParaRPr sz="14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110"/>
              </a:spcBef>
              <a:tabLst>
                <a:tab pos="4919345" algn="l"/>
              </a:tabLst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0" dirty="0">
                <a:latin typeface="Arial"/>
                <a:cs typeface="Arial"/>
              </a:rPr>
              <a:t>parent(</a:t>
            </a:r>
            <a:r>
              <a:rPr sz="1450" spc="120" dirty="0" err="1">
                <a:latin typeface="Arial"/>
                <a:cs typeface="Arial"/>
              </a:rPr>
              <a:t>X,john</a:t>
            </a:r>
            <a:r>
              <a:rPr sz="1450" spc="120" dirty="0">
                <a:latin typeface="Arial"/>
                <a:cs typeface="Arial"/>
              </a:rPr>
              <a:t>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0" dirty="0">
                <a:latin typeface="Arial"/>
                <a:cs typeface="Arial"/>
              </a:rPr>
              <a:t>\+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female(X).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350" spc="15" dirty="0">
                <a:solidFill>
                  <a:srgbClr val="00008C"/>
                </a:solidFill>
                <a:latin typeface="Arial"/>
                <a:cs typeface="Arial"/>
              </a:rPr>
              <a:t>Who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parent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John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and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not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emale</a:t>
            </a:r>
            <a:endParaRPr sz="1350" dirty="0">
              <a:latin typeface="Arial"/>
              <a:cs typeface="Arial"/>
            </a:endParaRPr>
          </a:p>
          <a:p>
            <a:pPr marL="461009" marR="6828790">
              <a:lnSpc>
                <a:spcPct val="112100"/>
              </a:lnSpc>
            </a:pPr>
            <a:r>
              <a:rPr sz="1450" spc="-210" dirty="0">
                <a:latin typeface="Arial"/>
                <a:cs typeface="Arial"/>
              </a:rPr>
              <a:t>X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90" dirty="0">
                <a:latin typeface="Arial"/>
                <a:cs typeface="Arial"/>
              </a:rPr>
              <a:t>=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55" dirty="0" err="1">
                <a:latin typeface="Arial"/>
                <a:cs typeface="Arial"/>
              </a:rPr>
              <a:t>sam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-75" dirty="0">
                <a:latin typeface="Arial"/>
                <a:cs typeface="Arial"/>
              </a:rPr>
              <a:t>Yes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3042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Note: </a:t>
            </a:r>
            <a:r>
              <a:rPr sz="1950" b="1" spc="-10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050" spc="95" dirty="0">
                <a:latin typeface="Arial"/>
                <a:cs typeface="Arial"/>
              </a:rPr>
              <a:t>female(X)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2050" spc="200" dirty="0">
                <a:latin typeface="Arial"/>
                <a:cs typeface="Arial"/>
              </a:rPr>
              <a:t>\+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55" dirty="0">
                <a:latin typeface="Arial"/>
                <a:cs typeface="Arial"/>
              </a:rPr>
              <a:t>male(X)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 marR="360680">
              <a:lnSpc>
                <a:spcPct val="122500"/>
              </a:lnSpc>
              <a:spcBef>
                <a:spcPts val="940"/>
              </a:spcBef>
              <a:tabLst>
                <a:tab pos="5211445" algn="l"/>
              </a:tabLst>
            </a:pP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xampl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female(gina)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ail,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ut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male(gina)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will succeed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since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Gina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kn</a:t>
            </a:r>
            <a:r>
              <a:rPr sz="1750" spc="-25" dirty="0">
                <a:latin typeface="Arial"/>
                <a:cs typeface="Arial"/>
              </a:rPr>
              <a:t>o</a:t>
            </a:r>
            <a:r>
              <a:rPr sz="1750" spc="10" dirty="0">
                <a:latin typeface="Arial"/>
                <a:cs typeface="Arial"/>
              </a:rPr>
              <a:t>wn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mal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587248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r>
              <a:rPr sz="2800" b="1" spc="-30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2800" b="1" spc="2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does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an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wer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21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560741"/>
            <a:ext cx="8255000" cy="511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1155">
              <a:lnSpc>
                <a:spcPct val="121500"/>
              </a:lnSpc>
            </a:pP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gene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let </a:t>
            </a:r>
            <a:r>
              <a:rPr sz="1950" spc="5" dirty="0">
                <a:latin typeface="Arial"/>
                <a:cs typeface="Arial"/>
              </a:rPr>
              <a:t>us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through 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detail.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1403350" algn="l"/>
              </a:tabLst>
            </a:pPr>
            <a:r>
              <a:rPr sz="1750" spc="5" dirty="0">
                <a:latin typeface="Arial"/>
                <a:cs typeface="Arial"/>
              </a:rPr>
              <a:t>Conside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:	</a:t>
            </a:r>
            <a:r>
              <a:rPr sz="1850" spc="160" dirty="0">
                <a:latin typeface="Arial"/>
                <a:cs typeface="Arial"/>
              </a:rPr>
              <a:t>parent(X,john),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20" dirty="0">
                <a:latin typeface="Arial"/>
                <a:cs typeface="Arial"/>
              </a:rPr>
              <a:t>female(X).</a:t>
            </a:r>
            <a:endParaRPr sz="1850" dirty="0">
              <a:latin typeface="Arial"/>
              <a:cs typeface="Arial"/>
            </a:endParaRPr>
          </a:p>
          <a:p>
            <a:pPr marL="461009" marR="273685" indent="-311785">
              <a:lnSpc>
                <a:spcPct val="124100"/>
              </a:lnSpc>
              <a:spcBef>
                <a:spcPts val="810"/>
              </a:spcBef>
              <a:buAutoNum type="arabicPeriod"/>
              <a:tabLst>
                <a:tab pos="337185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replacing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spc="-35" dirty="0">
                <a:latin typeface="Arial"/>
                <a:cs typeface="Arial"/>
              </a:rPr>
              <a:t>e</a:t>
            </a:r>
            <a:r>
              <a:rPr sz="1750" spc="10" dirty="0">
                <a:latin typeface="Arial"/>
                <a:cs typeface="Arial"/>
              </a:rPr>
              <a:t>w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names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ma</a:t>
            </a:r>
            <a:r>
              <a:rPr sz="1750" spc="-35" dirty="0">
                <a:latin typeface="Arial"/>
                <a:cs typeface="Arial"/>
              </a:rPr>
              <a:t>k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</a:t>
            </a:r>
            <a:r>
              <a:rPr sz="1750" spc="-3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y do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conflict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Prolog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pro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am.</a:t>
            </a:r>
            <a:endParaRPr sz="1750" dirty="0">
              <a:latin typeface="Arial"/>
              <a:cs typeface="Arial"/>
            </a:endParaRPr>
          </a:p>
          <a:p>
            <a:pPr marL="1409065">
              <a:lnSpc>
                <a:spcPct val="100000"/>
              </a:lnSpc>
              <a:spcBef>
                <a:spcPts val="815"/>
              </a:spcBef>
            </a:pPr>
            <a:r>
              <a:rPr sz="1850" spc="145" dirty="0">
                <a:latin typeface="Arial"/>
                <a:cs typeface="Arial"/>
              </a:rPr>
              <a:t>parent</a:t>
            </a:r>
            <a:r>
              <a:rPr sz="1850" spc="210" dirty="0">
                <a:latin typeface="Arial"/>
                <a:cs typeface="Arial"/>
              </a:rPr>
              <a:t>(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95" dirty="0">
                <a:latin typeface="Arial"/>
                <a:cs typeface="Arial"/>
              </a:rPr>
              <a:t>G312,john),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female</a:t>
            </a:r>
            <a:r>
              <a:rPr sz="1850" spc="175" dirty="0">
                <a:latin typeface="Arial"/>
                <a:cs typeface="Arial"/>
              </a:rPr>
              <a:t>(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Arial"/>
                <a:cs typeface="Arial"/>
              </a:rPr>
              <a:t>G312).</a:t>
            </a:r>
            <a:endParaRPr sz="1850" dirty="0">
              <a:latin typeface="Arial"/>
              <a:cs typeface="Arial"/>
            </a:endParaRPr>
          </a:p>
          <a:p>
            <a:pPr marL="461009" marR="95250" indent="-311785">
              <a:lnSpc>
                <a:spcPct val="117300"/>
              </a:lnSpc>
              <a:spcBef>
                <a:spcPts val="1025"/>
              </a:spcBef>
              <a:buAutoNum type="arabicPeriod" startAt="2"/>
              <a:tabLst>
                <a:tab pos="337185" algn="l"/>
                <a:tab pos="3513454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spc="145" dirty="0">
                <a:latin typeface="Arial"/>
                <a:cs typeface="Arial"/>
              </a:rPr>
              <a:t>parent</a:t>
            </a:r>
            <a:r>
              <a:rPr sz="1850" spc="210" dirty="0">
                <a:latin typeface="Arial"/>
                <a:cs typeface="Arial"/>
              </a:rPr>
              <a:t>(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Arial"/>
                <a:cs typeface="Arial"/>
              </a:rPr>
              <a:t>G312,john</a:t>
            </a:r>
            <a:r>
              <a:rPr sz="1850" spc="35" dirty="0">
                <a:latin typeface="Arial"/>
                <a:cs typeface="Arial"/>
              </a:rPr>
              <a:t>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that relates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parent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21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le</a:t>
            </a:r>
            <a:r>
              <a:rPr sz="1750" spc="-35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with:</a:t>
            </a:r>
            <a:endParaRPr sz="1750" dirty="0">
              <a:latin typeface="Arial"/>
              <a:cs typeface="Arial"/>
            </a:endParaRPr>
          </a:p>
          <a:p>
            <a:pPr marL="1409065">
              <a:lnSpc>
                <a:spcPct val="100000"/>
              </a:lnSpc>
              <a:spcBef>
                <a:spcPts val="795"/>
              </a:spcBef>
            </a:pPr>
            <a:r>
              <a:rPr sz="1850" spc="215" dirty="0">
                <a:latin typeface="Arial"/>
                <a:cs typeface="Arial"/>
              </a:rPr>
              <a:t>child(john</a:t>
            </a:r>
            <a:r>
              <a:rPr sz="1850" spc="250" dirty="0">
                <a:latin typeface="Arial"/>
                <a:cs typeface="Arial"/>
              </a:rPr>
              <a:t>,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Arial"/>
                <a:cs typeface="Arial"/>
              </a:rPr>
              <a:t>G312),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female</a:t>
            </a:r>
            <a:r>
              <a:rPr sz="1850" spc="175" dirty="0">
                <a:latin typeface="Arial"/>
                <a:cs typeface="Arial"/>
              </a:rPr>
              <a:t>(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Arial"/>
                <a:cs typeface="Arial"/>
              </a:rPr>
              <a:t>G312).</a:t>
            </a:r>
            <a:endParaRPr sz="1850" dirty="0">
              <a:latin typeface="Arial"/>
              <a:cs typeface="Arial"/>
            </a:endParaRPr>
          </a:p>
          <a:p>
            <a:pPr marL="336550" indent="-187325">
              <a:lnSpc>
                <a:spcPct val="100000"/>
              </a:lnSpc>
              <a:spcBef>
                <a:spcPts val="1410"/>
              </a:spcBef>
              <a:buAutoNum type="arabicPeriod" startAt="3"/>
              <a:tabLst>
                <a:tab pos="337185" algn="l"/>
                <a:tab pos="3513454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spc="215" dirty="0">
                <a:latin typeface="Arial"/>
                <a:cs typeface="Arial"/>
              </a:rPr>
              <a:t>child(john</a:t>
            </a:r>
            <a:r>
              <a:rPr sz="1850" spc="250" dirty="0">
                <a:latin typeface="Arial"/>
                <a:cs typeface="Arial"/>
              </a:rPr>
              <a:t>,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-55" dirty="0">
                <a:latin typeface="Arial"/>
                <a:cs typeface="Arial"/>
              </a:rPr>
              <a:t>G312)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endParaRPr sz="1750" dirty="0">
              <a:latin typeface="Arial"/>
              <a:cs typeface="Arial"/>
            </a:endParaRPr>
          </a:p>
          <a:p>
            <a:pPr marR="568325" algn="ctr">
              <a:lnSpc>
                <a:spcPct val="100000"/>
              </a:lnSpc>
              <a:spcBef>
                <a:spcPts val="385"/>
              </a:spcBef>
            </a:pPr>
            <a:r>
              <a:rPr sz="1850" spc="190" dirty="0">
                <a:latin typeface="Arial"/>
                <a:cs typeface="Arial"/>
              </a:rPr>
              <a:t>child(john,sue).</a:t>
            </a:r>
            <a:r>
              <a:rPr sz="1850" spc="9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tentati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done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le</a:t>
            </a:r>
            <a:r>
              <a:rPr sz="1750" spc="-35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with:</a:t>
            </a:r>
            <a:endParaRPr sz="1750" dirty="0">
              <a:latin typeface="Arial"/>
              <a:cs typeface="Arial"/>
            </a:endParaRPr>
          </a:p>
          <a:p>
            <a:pPr marL="1409065">
              <a:lnSpc>
                <a:spcPct val="100000"/>
              </a:lnSpc>
              <a:spcBef>
                <a:spcPts val="795"/>
              </a:spcBef>
            </a:pPr>
            <a:r>
              <a:rPr sz="1850" spc="175" dirty="0">
                <a:latin typeface="Arial"/>
                <a:cs typeface="Arial"/>
              </a:rPr>
              <a:t>\+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female(sue).</a:t>
            </a:r>
            <a:endParaRPr sz="18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00"/>
              </a:spcBef>
            </a:pP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r>
              <a:rPr sz="1750" spc="-19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r>
              <a:rPr sz="1750" spc="-19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r>
              <a:rPr sz="1750" spc="-19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conti</a:t>
            </a:r>
            <a:r>
              <a:rPr sz="1750" spc="-1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ued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626" y="846956"/>
            <a:ext cx="8018145" cy="579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 indent="-186690">
              <a:lnSpc>
                <a:spcPct val="100000"/>
              </a:lnSpc>
              <a:buAutoNum type="arabicPeriod" startAt="4"/>
              <a:tabLst>
                <a:tab pos="200025" algn="l"/>
                <a:tab pos="3376929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90" dirty="0">
                <a:latin typeface="Arial"/>
                <a:cs typeface="Arial"/>
              </a:rPr>
              <a:t>female(sue</a:t>
            </a:r>
            <a:r>
              <a:rPr sz="1850" spc="55" dirty="0">
                <a:latin typeface="Arial"/>
                <a:cs typeface="Arial"/>
              </a:rPr>
              <a:t>)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484"/>
              </a:spcBef>
            </a:pPr>
            <a:r>
              <a:rPr sz="1750" spc="5" dirty="0">
                <a:latin typeface="Arial"/>
                <a:cs typeface="Arial"/>
              </a:rPr>
              <a:t>Since this is a negated 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-17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consider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unnegated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ersion.</a:t>
            </a:r>
            <a:endParaRPr sz="1750">
              <a:latin typeface="Arial"/>
              <a:cs typeface="Arial"/>
            </a:endParaRPr>
          </a:p>
          <a:p>
            <a:pPr marL="673100" marR="300355">
              <a:lnSpc>
                <a:spcPct val="121900"/>
              </a:lnSpc>
              <a:spcBef>
                <a:spcPts val="430"/>
              </a:spcBef>
              <a:tabLst>
                <a:tab pos="1718310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female(sue)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 pro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am.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1015"/>
              </a:spcBef>
            </a:pPr>
            <a:r>
              <a:rPr sz="1750" spc="5" dirty="0">
                <a:latin typeface="Arial"/>
                <a:cs typeface="Arial"/>
              </a:rPr>
              <a:t>Since the unnegated 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succeed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negated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505"/>
              </a:spcBef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ba</a:t>
            </a:r>
            <a:r>
              <a:rPr sz="1750" spc="-3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our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most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recent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choice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point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step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3)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reconside</a:t>
            </a:r>
            <a:r>
              <a:rPr sz="1750" spc="-8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970"/>
              </a:spcBef>
              <a:buAutoNum type="arabicPeriod" startAt="5"/>
              <a:tabLst>
                <a:tab pos="200025" algn="l"/>
                <a:tab pos="2624455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spc="215" dirty="0">
                <a:latin typeface="Arial"/>
                <a:cs typeface="Arial"/>
              </a:rPr>
              <a:t>child(john</a:t>
            </a:r>
            <a:r>
              <a:rPr sz="1850" spc="250" dirty="0">
                <a:latin typeface="Arial"/>
                <a:cs typeface="Arial"/>
              </a:rPr>
              <a:t>,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-55" dirty="0">
                <a:latin typeface="Arial"/>
                <a:cs typeface="Arial"/>
              </a:rPr>
              <a:t>G312)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tim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endParaRPr sz="17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385"/>
              </a:spcBef>
            </a:pPr>
            <a:r>
              <a:rPr sz="1850" spc="160" dirty="0">
                <a:latin typeface="Arial"/>
                <a:cs typeface="Arial"/>
              </a:rPr>
              <a:t>child(john,sam).</a:t>
            </a:r>
            <a:r>
              <a:rPr sz="1850" spc="9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le</a:t>
            </a:r>
            <a:r>
              <a:rPr sz="1750" spc="-35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with:</a:t>
            </a:r>
            <a:endParaRPr sz="1750">
              <a:latin typeface="Arial"/>
              <a:cs typeface="Arial"/>
            </a:endParaRPr>
          </a:p>
          <a:p>
            <a:pPr marL="1272540">
              <a:lnSpc>
                <a:spcPct val="100000"/>
              </a:lnSpc>
              <a:spcBef>
                <a:spcPts val="795"/>
              </a:spcBef>
            </a:pPr>
            <a:r>
              <a:rPr sz="1850" spc="175" dirty="0">
                <a:latin typeface="Arial"/>
                <a:cs typeface="Arial"/>
              </a:rPr>
              <a:t>\+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75" dirty="0">
                <a:latin typeface="Arial"/>
                <a:cs typeface="Arial"/>
              </a:rPr>
              <a:t>female(sam).</a:t>
            </a:r>
            <a:endParaRPr sz="185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950"/>
              </a:spcBef>
              <a:buAutoNum type="arabicPeriod" startAt="6"/>
              <a:tabLst>
                <a:tab pos="200025" algn="l"/>
                <a:tab pos="3376929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40" dirty="0">
                <a:latin typeface="Arial"/>
                <a:cs typeface="Arial"/>
              </a:rPr>
              <a:t>female(sam</a:t>
            </a:r>
            <a:r>
              <a:rPr sz="1850" spc="20" dirty="0">
                <a:latin typeface="Arial"/>
                <a:cs typeface="Arial"/>
              </a:rPr>
              <a:t>)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484"/>
              </a:spcBef>
            </a:pPr>
            <a:r>
              <a:rPr sz="1750" spc="5" dirty="0">
                <a:latin typeface="Arial"/>
                <a:cs typeface="Arial"/>
              </a:rPr>
              <a:t>Since this is a negated 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-17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t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unnegated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ersion.</a:t>
            </a:r>
            <a:endParaRPr sz="1750">
              <a:latin typeface="Arial"/>
              <a:cs typeface="Arial"/>
            </a:endParaRPr>
          </a:p>
          <a:p>
            <a:pPr marL="673100" marR="981075">
              <a:lnSpc>
                <a:spcPct val="121900"/>
              </a:lnSpc>
              <a:spcBef>
                <a:spcPts val="430"/>
              </a:spcBef>
              <a:tabLst>
                <a:tab pos="3075305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40" dirty="0">
                <a:latin typeface="Arial"/>
                <a:cs typeface="Arial"/>
              </a:rPr>
              <a:t>female(sam)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ut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cannot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 a</a:t>
            </a:r>
            <a:r>
              <a:rPr sz="1750" spc="-25" dirty="0">
                <a:latin typeface="Arial"/>
                <a:cs typeface="Arial"/>
              </a:rPr>
              <a:t>n</a:t>
            </a:r>
            <a:r>
              <a:rPr sz="1750" spc="5" dirty="0">
                <a:latin typeface="Arial"/>
                <a:cs typeface="Arial"/>
              </a:rPr>
              <a:t>ything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matche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	</a:t>
            </a: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ailur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323850" marR="1536700">
              <a:lnSpc>
                <a:spcPct val="124100"/>
              </a:lnSpc>
              <a:spcBef>
                <a:spcPts val="509"/>
              </a:spcBef>
            </a:pPr>
            <a:r>
              <a:rPr sz="1750" spc="5" dirty="0">
                <a:latin typeface="Arial"/>
                <a:cs typeface="Arial"/>
              </a:rPr>
              <a:t>Since the unnegated 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negated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succeed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 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le</a:t>
            </a:r>
            <a:r>
              <a:rPr sz="1750" spc="-35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left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do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spc="-70" dirty="0">
                <a:latin typeface="Arial"/>
                <a:cs typeface="Arial"/>
              </a:rPr>
              <a:t>o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970"/>
              </a:spcBef>
              <a:buAutoNum type="arabicPeriod" startAt="7"/>
              <a:tabLst>
                <a:tab pos="200025" algn="l"/>
                <a:tab pos="1370330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750" i="1" spc="5" dirty="0">
                <a:solidFill>
                  <a:srgbClr val="00008C"/>
                </a:solidFill>
                <a:latin typeface="Arial"/>
                <a:cs typeface="Arial"/>
              </a:rPr>
              <a:t>success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noting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alue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-260" dirty="0">
                <a:latin typeface="Arial"/>
                <a:cs typeface="Arial"/>
              </a:rPr>
              <a:t>X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-190" dirty="0">
                <a:latin typeface="Arial"/>
                <a:cs typeface="Arial"/>
              </a:rPr>
              <a:t>sam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81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5661"/>
            <a:ext cx="6869430" cy="240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Getting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to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trace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its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beh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viour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5080">
              <a:lnSpc>
                <a:spcPct val="168900"/>
              </a:lnSpc>
            </a:pPr>
            <a:r>
              <a:rPr sz="1950" dirty="0">
                <a:latin typeface="Arial"/>
                <a:cs typeface="Arial"/>
              </a:rPr>
              <a:t>It is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ace</a:t>
            </a:r>
            <a:r>
              <a:rPr sz="1950" dirty="0">
                <a:latin typeface="Arial"/>
                <a:cs typeface="Arial"/>
              </a:rPr>
              <a:t> its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ation. 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what the output typically looks </a:t>
            </a:r>
            <a:r>
              <a:rPr sz="1950" dirty="0">
                <a:latin typeface="Arial"/>
                <a:cs typeface="Arial"/>
              </a:rPr>
              <a:t>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686" y="3175780"/>
            <a:ext cx="313817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0" dirty="0">
                <a:latin typeface="Arial"/>
                <a:cs typeface="Arial"/>
              </a:rPr>
              <a:t>parent(X,john),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0" dirty="0">
                <a:latin typeface="Arial"/>
                <a:cs typeface="Arial"/>
              </a:rPr>
              <a:t>\+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female(X).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741" y="3423506"/>
            <a:ext cx="2213610" cy="271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8145" indent="-385445">
              <a:lnSpc>
                <a:spcPct val="100000"/>
              </a:lnSpc>
              <a:buAutoNum type="arabicParenBoth" startAt="8"/>
              <a:tabLst>
                <a:tab pos="398780" algn="l"/>
              </a:tabLst>
            </a:pPr>
            <a:r>
              <a:rPr sz="1450" spc="105" dirty="0">
                <a:latin typeface="Arial"/>
                <a:cs typeface="Arial"/>
              </a:rPr>
              <a:t>parent</a:t>
            </a:r>
            <a:r>
              <a:rPr sz="1450" spc="160" dirty="0">
                <a:latin typeface="Arial"/>
                <a:cs typeface="Arial"/>
              </a:rPr>
              <a:t>(</a:t>
            </a:r>
            <a:r>
              <a:rPr sz="1450" u="sng" spc="60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Arial"/>
                <a:cs typeface="Arial"/>
              </a:rPr>
              <a:t>G312,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john)</a:t>
            </a:r>
            <a:endParaRPr sz="145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210"/>
              </a:spcBef>
              <a:buAutoNum type="arabicParenBoth" startAt="8"/>
              <a:tabLst>
                <a:tab pos="398780" algn="l"/>
              </a:tabLst>
            </a:pPr>
            <a:r>
              <a:rPr sz="1450" spc="155" dirty="0">
                <a:latin typeface="Arial"/>
                <a:cs typeface="Arial"/>
              </a:rPr>
              <a:t>child(john,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 </a:t>
            </a:r>
            <a:r>
              <a:rPr sz="1450" u="sng" spc="60" dirty="0">
                <a:latin typeface="Times New Roman"/>
                <a:cs typeface="Times New Roman"/>
              </a:rPr>
              <a:t> </a:t>
            </a:r>
            <a:r>
              <a:rPr sz="1450" spc="-50" dirty="0">
                <a:latin typeface="Arial"/>
                <a:cs typeface="Arial"/>
              </a:rPr>
              <a:t>G312)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(9)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5" dirty="0">
                <a:latin typeface="Arial"/>
                <a:cs typeface="Arial"/>
              </a:rPr>
              <a:t>child(john,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sue)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(8)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parent(sue,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john)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(8)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female(sue)</a:t>
            </a:r>
            <a:endParaRPr sz="145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210"/>
              </a:spcBef>
              <a:buAutoNum type="arabicParenBoth" startAt="8"/>
              <a:tabLst>
                <a:tab pos="398780" algn="l"/>
              </a:tabLst>
            </a:pPr>
            <a:r>
              <a:rPr sz="1450" spc="60" dirty="0">
                <a:latin typeface="Arial"/>
                <a:cs typeface="Arial"/>
              </a:rPr>
              <a:t>female(sue)</a:t>
            </a:r>
            <a:endParaRPr sz="145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210"/>
              </a:spcBef>
              <a:buAutoNum type="arabicParenBoth" startAt="8"/>
              <a:tabLst>
                <a:tab pos="398780" algn="l"/>
              </a:tabLst>
            </a:pPr>
            <a:r>
              <a:rPr sz="1450" spc="155" dirty="0">
                <a:latin typeface="Arial"/>
                <a:cs typeface="Arial"/>
              </a:rPr>
              <a:t>child(john,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 </a:t>
            </a:r>
            <a:r>
              <a:rPr sz="1450" u="sng" spc="60" dirty="0">
                <a:latin typeface="Times New Roman"/>
                <a:cs typeface="Times New Roman"/>
              </a:rPr>
              <a:t> </a:t>
            </a:r>
            <a:r>
              <a:rPr sz="1450" spc="-50" dirty="0">
                <a:latin typeface="Arial"/>
                <a:cs typeface="Arial"/>
              </a:rPr>
              <a:t>G312)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(9)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5" dirty="0">
                <a:latin typeface="Arial"/>
                <a:cs typeface="Arial"/>
              </a:rPr>
              <a:t>child(john,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sam)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(8)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5" dirty="0">
                <a:latin typeface="Arial"/>
                <a:cs typeface="Arial"/>
              </a:rPr>
              <a:t>parent(sam,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john)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(8)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5" dirty="0">
                <a:latin typeface="Arial"/>
                <a:cs typeface="Arial"/>
              </a:rPr>
              <a:t>female(sam)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(8)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5" dirty="0">
                <a:latin typeface="Arial"/>
                <a:cs typeface="Arial"/>
              </a:rPr>
              <a:t>female(sam)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3396767"/>
            <a:ext cx="701040" cy="306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100"/>
              </a:lnSpc>
            </a:pPr>
            <a:r>
              <a:rPr sz="1450" spc="170" dirty="0">
                <a:latin typeface="Arial"/>
                <a:cs typeface="Arial"/>
              </a:rPr>
              <a:t>Call: Call: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spc="175" dirty="0">
                <a:latin typeface="Arial"/>
                <a:cs typeface="Arial"/>
              </a:rPr>
              <a:t> Exit: Call:</a:t>
            </a:r>
            <a:r>
              <a:rPr sz="1450" spc="12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spc="135" dirty="0">
                <a:latin typeface="Arial"/>
                <a:cs typeface="Arial"/>
              </a:rPr>
              <a:t> </a:t>
            </a:r>
            <a:r>
              <a:rPr sz="1450" spc="-15" dirty="0">
                <a:latin typeface="Arial"/>
                <a:cs typeface="Arial"/>
              </a:rPr>
              <a:t>Redo: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spc="175" dirty="0">
                <a:latin typeface="Arial"/>
                <a:cs typeface="Arial"/>
              </a:rPr>
              <a:t> Exit: Call:</a:t>
            </a:r>
            <a:r>
              <a:rPr sz="1450" spc="120" dirty="0">
                <a:latin typeface="Arial"/>
                <a:cs typeface="Arial"/>
              </a:rPr>
              <a:t> </a:t>
            </a:r>
            <a:r>
              <a:rPr sz="1450" spc="210" dirty="0">
                <a:latin typeface="Arial"/>
                <a:cs typeface="Arial"/>
              </a:rPr>
              <a:t>Fail: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50" spc="-210" dirty="0">
                <a:latin typeface="Arial"/>
                <a:cs typeface="Arial"/>
              </a:rPr>
              <a:t>X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90" dirty="0">
                <a:latin typeface="Arial"/>
                <a:cs typeface="Arial"/>
              </a:rPr>
              <a:t>=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55" dirty="0">
                <a:latin typeface="Arial"/>
                <a:cs typeface="Arial"/>
              </a:rPr>
              <a:t>sam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3457" y="3567545"/>
            <a:ext cx="283464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There are 4 types of ent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ies: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3457" y="3883721"/>
            <a:ext cx="3961765" cy="219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20"/>
              </a:lnSpc>
            </a:pP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Call</a:t>
            </a:r>
            <a:r>
              <a:rPr sz="1850" b="1" dirty="0">
                <a:latin typeface="Times New Roman"/>
                <a:cs typeface="Times New Roman"/>
              </a:rPr>
              <a:t>: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atomic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y;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Exit</a:t>
            </a:r>
            <a:r>
              <a:rPr sz="1850" b="1" dirty="0">
                <a:latin typeface="Times New Roman"/>
                <a:cs typeface="Times New Roman"/>
              </a:rPr>
              <a:t>: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success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atomic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y;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b="1" spc="-3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ail</a:t>
            </a:r>
            <a:r>
              <a:rPr sz="1850" b="1" dirty="0">
                <a:latin typeface="Times New Roman"/>
                <a:cs typeface="Times New Roman"/>
              </a:rPr>
              <a:t>: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ailure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atomic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y;</a:t>
            </a:r>
            <a:endParaRPr sz="1750">
              <a:latin typeface="Arial"/>
              <a:cs typeface="Arial"/>
            </a:endParaRPr>
          </a:p>
          <a:p>
            <a:pPr marL="461009" marR="262255" indent="-448945">
              <a:lnSpc>
                <a:spcPct val="125299"/>
              </a:lnSpc>
              <a:spcBef>
                <a:spcPts val="560"/>
              </a:spcBef>
            </a:pPr>
            <a:r>
              <a:rPr sz="1750" b="1" spc="10" dirty="0">
                <a:solidFill>
                  <a:srgbClr val="00008C"/>
                </a:solidFill>
                <a:latin typeface="Arial"/>
                <a:cs typeface="Arial"/>
              </a:rPr>
              <a:t>Redo</a:t>
            </a:r>
            <a:r>
              <a:rPr sz="1850" b="1" dirty="0">
                <a:latin typeface="Times New Roman"/>
                <a:cs typeface="Times New Roman"/>
              </a:rPr>
              <a:t>: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go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ba</a:t>
            </a:r>
            <a:r>
              <a:rPr sz="1750" spc="-3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choice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point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 reconside</a:t>
            </a:r>
            <a:r>
              <a:rPr sz="1750" spc="-8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5661"/>
            <a:ext cx="548449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Caution:</a:t>
            </a:r>
            <a:r>
              <a:rPr sz="2800" b="1" spc="19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and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negation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75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0410" y="1650557"/>
            <a:ext cx="27368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5703" y="1684745"/>
            <a:ext cx="3674745" cy="281940"/>
          </a:xfrm>
          <a:prstGeom prst="rect">
            <a:avLst/>
          </a:prstGeom>
          <a:solidFill>
            <a:srgbClr val="FFE5BC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950"/>
              </a:lnSpc>
            </a:pPr>
            <a:r>
              <a:rPr sz="1850" spc="160" dirty="0">
                <a:latin typeface="Arial"/>
                <a:cs typeface="Arial"/>
              </a:rPr>
              <a:t>parent(X,john),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20" dirty="0">
                <a:latin typeface="Arial"/>
                <a:cs typeface="Arial"/>
              </a:rPr>
              <a:t>female(X).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0410" y="1991183"/>
            <a:ext cx="893444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260" dirty="0">
                <a:latin typeface="Arial"/>
                <a:cs typeface="Arial"/>
              </a:rPr>
              <a:t>X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90" dirty="0">
                <a:latin typeface="Arial"/>
                <a:cs typeface="Arial"/>
              </a:rPr>
              <a:t>sam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50" spc="-135" dirty="0">
                <a:solidFill>
                  <a:srgbClr val="FF0000"/>
                </a:solidFill>
                <a:latin typeface="Courier New"/>
                <a:cs typeface="Courier New"/>
              </a:rPr>
              <a:t>Yes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5703" y="2811535"/>
            <a:ext cx="3674745" cy="281940"/>
          </a:xfrm>
          <a:prstGeom prst="rect">
            <a:avLst/>
          </a:prstGeom>
          <a:solidFill>
            <a:srgbClr val="FFE5BC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950"/>
              </a:lnSpc>
            </a:pPr>
            <a:r>
              <a:rPr sz="1850" spc="175" dirty="0">
                <a:latin typeface="Arial"/>
                <a:cs typeface="Arial"/>
              </a:rPr>
              <a:t>\+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20" dirty="0">
                <a:latin typeface="Arial"/>
                <a:cs typeface="Arial"/>
              </a:rPr>
              <a:t>female(X),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60" dirty="0">
                <a:latin typeface="Arial"/>
                <a:cs typeface="Arial"/>
              </a:rPr>
              <a:t>parent(X,john).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0410" y="2777373"/>
            <a:ext cx="27368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50" spc="-135" dirty="0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686" y="3596616"/>
            <a:ext cx="8011795" cy="305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What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going here?</a:t>
            </a:r>
            <a:endParaRPr sz="1950" dirty="0">
              <a:latin typeface="Arial"/>
              <a:cs typeface="Arial"/>
            </a:endParaRPr>
          </a:p>
          <a:p>
            <a:pPr marL="461009" marR="1213485">
              <a:lnSpc>
                <a:spcPct val="117400"/>
              </a:lnSpc>
              <a:spcBef>
                <a:spcPts val="1005"/>
              </a:spcBef>
            </a:pPr>
            <a:r>
              <a:rPr sz="1750" spc="5" dirty="0">
                <a:latin typeface="Arial"/>
                <a:cs typeface="Arial"/>
              </a:rPr>
              <a:t>In the second cas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Prolog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ts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female(X)</a:t>
            </a:r>
            <a:r>
              <a:rPr sz="1750" spc="5" dirty="0">
                <a:latin typeface="Arial"/>
                <a:cs typeface="Arial"/>
              </a:rPr>
              <a:t>. Since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female(X)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succeed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negated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ersion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461009">
              <a:lnSpc>
                <a:spcPct val="100000"/>
              </a:lnSpc>
              <a:spcBef>
                <a:spcPts val="484"/>
              </a:spcBef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can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fu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y!</a:t>
            </a:r>
            <a:endParaRPr sz="1750" dirty="0">
              <a:latin typeface="Arial"/>
              <a:cs typeface="Arial"/>
            </a:endParaRPr>
          </a:p>
          <a:p>
            <a:pPr marL="461009" marR="210185">
              <a:lnSpc>
                <a:spcPct val="117400"/>
              </a:lnSpc>
              <a:spcBef>
                <a:spcPts val="840"/>
              </a:spcBef>
            </a:pPr>
            <a:r>
              <a:rPr sz="1750" spc="-204" dirty="0">
                <a:latin typeface="Arial"/>
                <a:cs typeface="Arial"/>
              </a:rPr>
              <a:t>T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get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female(X)</a:t>
            </a:r>
            <a:r>
              <a:rPr sz="1850" spc="-3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succeed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(as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first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case),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need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already h</a:t>
            </a:r>
            <a:r>
              <a:rPr sz="1750" spc="-35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alue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-260" dirty="0">
                <a:latin typeface="Arial"/>
                <a:cs typeface="Arial"/>
              </a:rPr>
              <a:t>X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24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.g.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850" spc="-260" dirty="0">
                <a:latin typeface="Arial"/>
                <a:cs typeface="Arial"/>
              </a:rPr>
              <a:t>X</a:t>
            </a:r>
            <a:r>
              <a:rPr sz="1750" spc="5" dirty="0">
                <a:latin typeface="Arial"/>
                <a:cs typeface="Arial"/>
              </a:rPr>
              <a:t>=</a:t>
            </a:r>
            <a:r>
              <a:rPr sz="1850" spc="-190" dirty="0">
                <a:latin typeface="Arial"/>
                <a:cs typeface="Arial"/>
              </a:rPr>
              <a:t>sam</a:t>
            </a:r>
            <a:r>
              <a:rPr sz="1750" spc="5" dirty="0">
                <a:latin typeface="Arial"/>
                <a:cs typeface="Arial"/>
              </a:rPr>
              <a:t>).</a:t>
            </a:r>
            <a:endParaRPr sz="1750" dirty="0">
              <a:latin typeface="Arial"/>
              <a:cs typeface="Arial"/>
            </a:endParaRPr>
          </a:p>
          <a:p>
            <a:pPr marL="12700" marR="5080">
              <a:lnSpc>
                <a:spcPct val="121500"/>
              </a:lnSpc>
              <a:spcBef>
                <a:spcPts val="1045"/>
              </a:spcBef>
              <a:tabLst>
                <a:tab pos="88773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Moral:	</a:t>
            </a:r>
            <a:r>
              <a:rPr sz="1950" spc="5" dirty="0">
                <a:latin typeface="Arial"/>
                <a:cs typeface="Arial"/>
              </a:rPr>
              <a:t>When using a negated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should already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tentati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lier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34440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994650" cy="264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equality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predicate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5080">
              <a:lnSpc>
                <a:spcPct val="121300"/>
              </a:lnSpc>
              <a:tabLst>
                <a:tab pos="5798185" algn="l"/>
                <a:tab pos="6096635" algn="l"/>
              </a:tabLst>
            </a:pPr>
            <a:r>
              <a:rPr sz="1950" spc="5" dirty="0">
                <a:latin typeface="Arial"/>
                <a:cs typeface="Arial"/>
              </a:rPr>
              <a:t>Prolog </a:t>
            </a:r>
            <a:r>
              <a:rPr sz="1950" dirty="0">
                <a:latin typeface="Arial"/>
                <a:cs typeface="Arial"/>
              </a:rPr>
              <a:t>all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elements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te</a:t>
            </a:r>
            <a:r>
              <a:rPr sz="1950" i="1" spc="45" dirty="0">
                <a:latin typeface="Arial"/>
                <a:cs typeface="Arial"/>
              </a:rPr>
              <a:t>r</a:t>
            </a:r>
            <a:r>
              <a:rPr sz="1950" i="1" spc="10" dirty="0">
                <a:latin typeface="Arial"/>
                <a:cs typeface="Arial"/>
              </a:rPr>
              <a:t>m</a:t>
            </a:r>
            <a:r>
              <a:rPr sz="2175" spc="-7" baseline="-11494" dirty="0">
                <a:latin typeface="Times New Roman"/>
                <a:cs typeface="Times New Roman"/>
              </a:rPr>
              <a:t>1</a:t>
            </a:r>
            <a:r>
              <a:rPr sz="2175" baseline="-11494" dirty="0">
                <a:latin typeface="Times New Roman"/>
                <a:cs typeface="Times New Roman"/>
              </a:rPr>
              <a:t>	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1950" i="1" spc="5" dirty="0">
                <a:latin typeface="Arial"/>
                <a:cs typeface="Arial"/>
              </a:rPr>
              <a:t>te</a:t>
            </a:r>
            <a:r>
              <a:rPr sz="1950" i="1" spc="45" dirty="0">
                <a:latin typeface="Arial"/>
                <a:cs typeface="Arial"/>
              </a:rPr>
              <a:t>r</a:t>
            </a:r>
            <a:r>
              <a:rPr sz="1950" i="1" spc="5" dirty="0">
                <a:latin typeface="Arial"/>
                <a:cs typeface="Arial"/>
              </a:rPr>
              <a:t>m</a:t>
            </a:r>
            <a:r>
              <a:rPr sz="2175" spc="142" baseline="-11494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either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succeeds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equal,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ails </a:t>
            </a:r>
            <a:r>
              <a:rPr sz="1950" spc="5" dirty="0">
                <a:latin typeface="Arial"/>
                <a:cs typeface="Arial"/>
              </a:rPr>
              <a:t>otherwis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5" dirty="0">
                <a:latin typeface="Arial"/>
                <a:cs typeface="Arial"/>
              </a:rPr>
              <a:t>Z=Y,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X=jack,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40" dirty="0">
                <a:latin typeface="Arial"/>
                <a:cs typeface="Arial"/>
              </a:rPr>
              <a:t>Y=X,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350" dirty="0">
                <a:latin typeface="Arial"/>
                <a:cs typeface="Arial"/>
              </a:rPr>
              <a:t>jill=Z.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5703" y="4597901"/>
            <a:ext cx="2930525" cy="278765"/>
          </a:xfrm>
          <a:prstGeom prst="rect">
            <a:avLst/>
          </a:prstGeom>
          <a:solidFill>
            <a:srgbClr val="FFE5BC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925"/>
              </a:lnSpc>
            </a:pPr>
            <a:r>
              <a:rPr sz="1850" spc="-40" dirty="0">
                <a:latin typeface="Arial"/>
                <a:cs typeface="Arial"/>
              </a:rPr>
              <a:t>X=Y,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jack=X,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Y=jack.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0410" y="4560209"/>
            <a:ext cx="273685" cy="109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50" spc="-210" dirty="0">
                <a:latin typeface="Arial"/>
                <a:cs typeface="Arial"/>
              </a:rPr>
              <a:t>No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50" spc="150" dirty="0">
                <a:latin typeface="Arial"/>
                <a:cs typeface="Arial"/>
              </a:rPr>
              <a:t>?-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5703" y="5406295"/>
            <a:ext cx="574675" cy="226060"/>
          </a:xfrm>
          <a:prstGeom prst="rect">
            <a:avLst/>
          </a:prstGeom>
          <a:solidFill>
            <a:srgbClr val="FFE5BC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75"/>
              </a:lnSpc>
            </a:pPr>
            <a:r>
              <a:rPr sz="1850" spc="-15" dirty="0">
                <a:latin typeface="Arial"/>
                <a:cs typeface="Arial"/>
              </a:rPr>
              <a:t>Z=Y.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4049" y="5695185"/>
            <a:ext cx="3884929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900"/>
              </a:lnSpc>
            </a:pP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These an</a:t>
            </a:r>
            <a:r>
              <a:rPr sz="1750" spc="-50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750" spc="-1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ers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mean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that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-4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alues are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equal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ut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otherwise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unconst</a:t>
            </a:r>
            <a:r>
              <a:rPr sz="1750" spc="-1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ained.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0410" y="5698220"/>
            <a:ext cx="1102360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522605" algn="l"/>
              </a:tabLst>
            </a:pPr>
            <a:r>
              <a:rPr sz="1850" spc="-155" dirty="0">
                <a:latin typeface="Arial"/>
                <a:cs typeface="Arial"/>
              </a:rPr>
              <a:t>Z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-140" dirty="0">
                <a:latin typeface="Arial"/>
                <a:cs typeface="Arial"/>
              </a:rPr>
              <a:t>G180 </a:t>
            </a:r>
            <a:r>
              <a:rPr sz="1850" spc="-260" dirty="0">
                <a:latin typeface="Arial"/>
                <a:cs typeface="Arial"/>
              </a:rPr>
              <a:t>Y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-155" dirty="0">
                <a:latin typeface="Arial"/>
                <a:cs typeface="Arial"/>
              </a:rPr>
              <a:t>G180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50" spc="-90" dirty="0">
                <a:latin typeface="Arial"/>
                <a:cs typeface="Arial"/>
              </a:rPr>
              <a:t>Yes</a:t>
            </a:r>
            <a:endParaRPr sz="18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40885" y="3237636"/>
          <a:ext cx="1036376" cy="1210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84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Z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=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jack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20">
                <a:tc>
                  <a:txBody>
                    <a:bodyPr/>
                    <a:lstStyle/>
                    <a:p>
                      <a:pPr marL="22225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Y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=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jack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46">
                <a:tc>
                  <a:txBody>
                    <a:bodyPr/>
                    <a:lstStyle/>
                    <a:p>
                      <a:pPr marL="22225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X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=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jack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20">
                <a:tc gridSpan="3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Yes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3784" y="1247743"/>
            <a:ext cx="4690745" cy="348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2</a:t>
            </a:r>
            <a:endParaRPr sz="6200">
              <a:latin typeface="Arial"/>
              <a:cs typeface="Arial"/>
            </a:endParaRPr>
          </a:p>
          <a:p>
            <a:pPr marL="12065" marR="5080" algn="ctr">
              <a:lnSpc>
                <a:spcPts val="7380"/>
              </a:lnSpc>
              <a:spcBef>
                <a:spcPts val="5105"/>
              </a:spcBef>
            </a:pP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A P</a:t>
            </a:r>
            <a:r>
              <a:rPr sz="6200" b="1" spc="-13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ocedure </a:t>
            </a:r>
            <a:r>
              <a:rPr sz="6200" b="1" spc="-13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or Thinking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34387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6969125" cy="179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Using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equality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400">
              <a:latin typeface="Times New Roman"/>
              <a:cs typeface="Times New Roman"/>
            </a:endParaRPr>
          </a:p>
          <a:p>
            <a:pPr marL="461009" marR="5080" indent="-448945">
              <a:lnSpc>
                <a:spcPct val="164600"/>
              </a:lnSpc>
              <a:tabLst>
                <a:tab pos="1879600" algn="l"/>
                <a:tab pos="3946525" algn="l"/>
                <a:tab pos="6012815" algn="l"/>
              </a:tabLst>
            </a:pPr>
            <a:r>
              <a:rPr sz="1950" spc="-270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should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unnegated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equality</a:t>
            </a:r>
            <a:r>
              <a:rPr sz="1950" i="1" spc="1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predicate: Instead</a:t>
            </a:r>
            <a:r>
              <a:rPr sz="1950" dirty="0">
                <a:latin typeface="Arial"/>
                <a:cs typeface="Arial"/>
              </a:rPr>
              <a:t> of:	</a:t>
            </a:r>
            <a:r>
              <a:rPr sz="2050" spc="229" dirty="0">
                <a:latin typeface="Arial"/>
                <a:cs typeface="Arial"/>
              </a:rPr>
              <a:t>child(john,X),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29" dirty="0">
                <a:latin typeface="Arial"/>
                <a:cs typeface="Arial"/>
              </a:rPr>
              <a:t>child(jane,Y),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-45" dirty="0">
                <a:latin typeface="Arial"/>
                <a:cs typeface="Arial"/>
              </a:rPr>
              <a:t>X=Y.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0410" y="2426023"/>
            <a:ext cx="49657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use: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8905" y="2413323"/>
            <a:ext cx="402082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989" algn="l"/>
              </a:tabLst>
            </a:pPr>
            <a:r>
              <a:rPr sz="2050" spc="229" dirty="0">
                <a:latin typeface="Arial"/>
                <a:cs typeface="Arial"/>
              </a:rPr>
              <a:t>child(john,X),	child(jane,X).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2985744"/>
            <a:ext cx="5333365" cy="80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negated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equality</a:t>
            </a:r>
            <a:r>
              <a:rPr sz="1950" i="1" spc="1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handy: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470"/>
              </a:spcBef>
            </a:pPr>
            <a:r>
              <a:rPr sz="1850" spc="150" dirty="0">
                <a:latin typeface="Arial"/>
                <a:cs typeface="Arial"/>
              </a:rPr>
              <a:t>?-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parent(sam,X),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70" dirty="0">
                <a:latin typeface="Arial"/>
                <a:cs typeface="Arial"/>
              </a:rPr>
              <a:t>X=john.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0858" y="3823226"/>
            <a:ext cx="477774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Is </a:t>
            </a: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Sam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 parent of someone other than John?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0410" y="3810526"/>
            <a:ext cx="1017905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50" spc="-260" dirty="0">
                <a:latin typeface="Arial"/>
                <a:cs typeface="Arial"/>
              </a:rPr>
              <a:t>X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jane</a:t>
            </a:r>
            <a:r>
              <a:rPr sz="1850" spc="60" dirty="0">
                <a:latin typeface="Arial"/>
                <a:cs typeface="Arial"/>
              </a:rPr>
              <a:t> </a:t>
            </a:r>
            <a:r>
              <a:rPr sz="1850" spc="-90" dirty="0">
                <a:latin typeface="Arial"/>
                <a:cs typeface="Arial"/>
              </a:rPr>
              <a:t>Yes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0410" y="4591211"/>
            <a:ext cx="27368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5703" y="4628929"/>
            <a:ext cx="6278245" cy="269240"/>
          </a:xfrm>
          <a:prstGeom prst="rect">
            <a:avLst/>
          </a:prstGeom>
          <a:solidFill>
            <a:srgbClr val="FFE5BC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925"/>
              </a:lnSpc>
            </a:pPr>
            <a:r>
              <a:rPr sz="1850" spc="100" dirty="0">
                <a:latin typeface="Arial"/>
                <a:cs typeface="Arial"/>
              </a:rPr>
              <a:t>male(X),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male(Y),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male(Z),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40" dirty="0">
                <a:latin typeface="Arial"/>
                <a:cs typeface="Arial"/>
              </a:rPr>
              <a:t>X=Y,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5" dirty="0">
                <a:latin typeface="Arial"/>
                <a:cs typeface="Arial"/>
              </a:rPr>
              <a:t>X=Z,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5" dirty="0">
                <a:latin typeface="Arial"/>
                <a:cs typeface="Arial"/>
              </a:rPr>
              <a:t>Y=Z.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686" y="4944537"/>
            <a:ext cx="5175885" cy="170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1580">
              <a:lnSpc>
                <a:spcPct val="100000"/>
              </a:lnSpc>
            </a:pP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Are there at least 3 males?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spcBef>
                <a:spcPts val="1019"/>
              </a:spcBef>
            </a:pPr>
            <a:r>
              <a:rPr sz="1850" spc="-90" dirty="0">
                <a:latin typeface="Arial"/>
                <a:cs typeface="Arial"/>
              </a:rPr>
              <a:t>Yes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This gi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countin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40885" y="4913637"/>
          <a:ext cx="1284357" cy="928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89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X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=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john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26">
                <a:tc>
                  <a:txBody>
                    <a:bodyPr/>
                    <a:lstStyle/>
                    <a:p>
                      <a:pPr marL="22225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Y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=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sam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99">
                <a:tc>
                  <a:txBody>
                    <a:bodyPr/>
                    <a:lstStyle/>
                    <a:p>
                      <a:pPr marL="22225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Z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=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george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173084" cy="588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w:</a:t>
            </a:r>
            <a:r>
              <a:rPr sz="2800" b="1" spc="19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terms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detail,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r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vi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 seen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minor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xtension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constant</a:t>
            </a:r>
            <a:r>
              <a:rPr sz="1950" i="1" spc="18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wing:</a:t>
            </a:r>
            <a:endParaRPr sz="1950" dirty="0">
              <a:latin typeface="Arial"/>
              <a:cs typeface="Arial"/>
            </a:endParaRPr>
          </a:p>
          <a:p>
            <a:pPr marL="810260" lvl="1" indent="-255904">
              <a:lnSpc>
                <a:spcPct val="100000"/>
              </a:lnSpc>
              <a:spcBef>
                <a:spcPts val="530"/>
              </a:spcBef>
              <a:buSzPct val="105128"/>
              <a:buFont typeface="Times New Roman"/>
              <a:buChar char="–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acters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enclosed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single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quote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810260" marR="967740" lvl="1" indent="-255904">
              <a:lnSpc>
                <a:spcPct val="123000"/>
              </a:lnSpc>
              <a:spcBef>
                <a:spcPts val="50"/>
              </a:spcBef>
              <a:buSzPct val="105128"/>
              <a:buFont typeface="Times New Roman"/>
              <a:buChar char="–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case</a:t>
            </a:r>
            <a:r>
              <a:rPr sz="1950" dirty="0">
                <a:latin typeface="Arial"/>
                <a:cs typeface="Arial"/>
              </a:rPr>
              <a:t> letter </a:t>
            </a:r>
            <a:r>
              <a:rPr sz="1950" spc="5" dirty="0">
                <a:latin typeface="Arial"/>
                <a:cs typeface="Arial"/>
              </a:rPr>
              <a:t>optionally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letter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digits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 underscore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 marR="182880" indent="-255270">
              <a:lnSpc>
                <a:spcPct val="125000"/>
              </a:lnSpc>
              <a:spcBef>
                <a:spcPts val="133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le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upper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case</a:t>
            </a:r>
            <a:r>
              <a:rPr sz="1950" dirty="0">
                <a:latin typeface="Arial"/>
                <a:cs typeface="Arial"/>
              </a:rPr>
              <a:t> letter </a:t>
            </a:r>
            <a:r>
              <a:rPr sz="1950" spc="5" dirty="0">
                <a:latin typeface="Arial"/>
                <a:cs typeface="Arial"/>
              </a:rPr>
              <a:t>optionally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letter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digits 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underscore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 marR="29845" indent="-255270">
              <a:lnSpc>
                <a:spcPct val="125000"/>
              </a:lnSpc>
              <a:spcBef>
                <a:spcPts val="133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umber</a:t>
            </a:r>
            <a:r>
              <a:rPr sz="1950" i="1" spc="17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sequence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digit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optionally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preceded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 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mi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sign,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optionally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containing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decimal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point.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Font typeface="Lucida Sans Unicode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te</a:t>
            </a:r>
            <a:r>
              <a:rPr sz="1950" i="1" spc="4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10" dirty="0">
                <a:solidFill>
                  <a:srgbClr val="00008C"/>
                </a:solidFill>
                <a:latin typeface="Arial"/>
                <a:cs typeface="Arial"/>
              </a:rPr>
              <a:t>m</a:t>
            </a:r>
            <a:r>
              <a:rPr sz="1950" i="1" spc="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3559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089900" cy="610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w:</a:t>
            </a:r>
            <a:r>
              <a:rPr sz="2800" b="1" spc="19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and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predicate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itten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constant.</a:t>
            </a:r>
            <a:endParaRPr sz="1950" dirty="0">
              <a:latin typeface="Arial"/>
              <a:cs typeface="Arial"/>
            </a:endParaRPr>
          </a:p>
          <a:p>
            <a:pPr marL="461009" marR="241935" indent="-255270">
              <a:lnSpc>
                <a:spcPct val="122600"/>
              </a:lnSpc>
              <a:spcBef>
                <a:spcPts val="112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atom</a:t>
            </a:r>
            <a:r>
              <a:rPr sz="1950" i="1" spc="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optionally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enclosed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within parentheses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sepa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comma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 indent="-255270">
              <a:lnSpc>
                <a:spcPct val="100000"/>
              </a:lnSpc>
              <a:spcBef>
                <a:spcPts val="155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lite</a:t>
            </a:r>
            <a:r>
              <a:rPr sz="1950" i="1" spc="-2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al</a:t>
            </a:r>
            <a:r>
              <a:rPr sz="1950" i="1" spc="10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optionally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preceded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00" dirty="0">
                <a:latin typeface="Arial"/>
                <a:cs typeface="Arial"/>
              </a:rPr>
              <a:t>\+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symbol:</a:t>
            </a:r>
            <a:endParaRPr sz="1950" dirty="0">
              <a:latin typeface="Arial"/>
              <a:cs typeface="Arial"/>
            </a:endParaRPr>
          </a:p>
          <a:p>
            <a:pPr marL="810260" lvl="1" indent="-255904">
              <a:lnSpc>
                <a:spcPct val="100000"/>
              </a:lnSpc>
              <a:spcBef>
                <a:spcPts val="490"/>
              </a:spcBef>
              <a:buSzPct val="105128"/>
              <a:buFont typeface="Times New Roman"/>
              <a:buChar char="–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atom;</a:t>
            </a:r>
            <a:endParaRPr sz="1950" dirty="0">
              <a:latin typeface="Arial"/>
              <a:cs typeface="Arial"/>
            </a:endParaRPr>
          </a:p>
          <a:p>
            <a:pPr marL="810260" lvl="1" indent="-255904">
              <a:lnSpc>
                <a:spcPct val="100000"/>
              </a:lnSpc>
              <a:spcBef>
                <a:spcPts val="459"/>
              </a:spcBef>
              <a:buSzPct val="105128"/>
              <a:buFont typeface="Times New Roman"/>
              <a:buChar char="–"/>
              <a:tabLst>
                <a:tab pos="810895" algn="l"/>
              </a:tabLst>
            </a:pPr>
            <a:r>
              <a:rPr sz="195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sepa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114" dirty="0">
                <a:latin typeface="Arial"/>
                <a:cs typeface="Arial"/>
              </a:rPr>
              <a:t>=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symbol.</a:t>
            </a:r>
            <a:endParaRPr sz="1950" dirty="0">
              <a:latin typeface="Arial"/>
              <a:cs typeface="Arial"/>
            </a:endParaRPr>
          </a:p>
          <a:p>
            <a:pPr marL="461009" marR="5080" indent="-255270">
              <a:lnSpc>
                <a:spcPct val="122600"/>
              </a:lnSpc>
              <a:spcBef>
                <a:spcPts val="110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950" i="1" spc="5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950" i="1" spc="1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sequence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lite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al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sepa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comma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</a:t>
            </a:r>
            <a:r>
              <a:rPr sz="1950" spc="5" dirty="0">
                <a:latin typeface="Arial"/>
                <a:cs typeface="Arial"/>
              </a:rPr>
              <a:t> 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iod.</a:t>
            </a:r>
            <a:endParaRPr sz="1950" dirty="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65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clause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wing:</a:t>
            </a:r>
            <a:endParaRPr sz="1950" dirty="0">
              <a:latin typeface="Arial"/>
              <a:cs typeface="Arial"/>
            </a:endParaRPr>
          </a:p>
          <a:p>
            <a:pPr marL="810260" lvl="1" indent="-255904">
              <a:lnSpc>
                <a:spcPct val="100000"/>
              </a:lnSpc>
              <a:spcBef>
                <a:spcPts val="509"/>
              </a:spcBef>
              <a:buSzPct val="105128"/>
              <a:buFont typeface="Times New Roman"/>
              <a:buChar char="–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iod;</a:t>
            </a:r>
            <a:endParaRPr sz="1950" dirty="0">
              <a:latin typeface="Arial"/>
              <a:cs typeface="Arial"/>
            </a:endParaRPr>
          </a:p>
          <a:p>
            <a:pPr marL="810260" lvl="1" indent="-255904">
              <a:lnSpc>
                <a:spcPct val="100000"/>
              </a:lnSpc>
              <a:spcBef>
                <a:spcPts val="459"/>
              </a:spcBef>
              <a:buSzPct val="105128"/>
              <a:buFont typeface="Times New Roman"/>
              <a:buChar char="–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455" dirty="0">
                <a:latin typeface="Arial"/>
                <a:cs typeface="Arial"/>
              </a:rPr>
              <a:t>:-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symbol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 indent="-255270">
              <a:lnSpc>
                <a:spcPct val="100000"/>
              </a:lnSpc>
              <a:spcBef>
                <a:spcPts val="163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pro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1950" i="1" spc="-2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am</a:t>
            </a:r>
            <a:r>
              <a:rPr sz="1950" i="1" spc="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sequence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413956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Ba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k-</a:t>
            </a:r>
            <a:r>
              <a:rPr sz="2800" b="1" spc="-2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haining,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visited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608287"/>
            <a:ext cx="793115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ving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detail,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xamine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 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am.</a:t>
            </a:r>
            <a:endParaRPr sz="1950">
              <a:latin typeface="Arial"/>
              <a:cs typeface="Arial"/>
            </a:endParaRPr>
          </a:p>
          <a:p>
            <a:pPr marR="127000" algn="r">
              <a:lnSpc>
                <a:spcPct val="100000"/>
              </a:lnSpc>
              <a:spcBef>
                <a:spcPts val="665"/>
              </a:spcBef>
            </a:pPr>
            <a:r>
              <a:rPr sz="950" b="1" u="sng" spc="10" dirty="0">
                <a:solidFill>
                  <a:srgbClr val="00008C"/>
                </a:solidFill>
                <a:latin typeface="Arial"/>
                <a:cs typeface="Arial"/>
              </a:rPr>
              <a:t>likes.pl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1441" y="2665889"/>
            <a:ext cx="8193405" cy="1727200"/>
          </a:xfrm>
          <a:prstGeom prst="rect">
            <a:avLst/>
          </a:prstGeom>
          <a:ln w="34110">
            <a:solidFill>
              <a:srgbClr val="FDBB43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70180">
              <a:lnSpc>
                <a:spcPts val="1739"/>
              </a:lnSpc>
              <a:spcBef>
                <a:spcPts val="880"/>
              </a:spcBef>
              <a:tabLst>
                <a:tab pos="459740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a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5" dirty="0">
                <a:solidFill>
                  <a:srgbClr val="7F7F7F"/>
                </a:solidFill>
                <a:latin typeface="Arial"/>
                <a:cs typeface="Arial"/>
              </a:rPr>
              <a:t>program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about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30" dirty="0">
                <a:solidFill>
                  <a:srgbClr val="7F7F7F"/>
                </a:solidFill>
                <a:latin typeface="Arial"/>
                <a:cs typeface="Arial"/>
              </a:rPr>
              <a:t>who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likes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what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kinds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10" dirty="0">
                <a:solidFill>
                  <a:srgbClr val="7F7F7F"/>
                </a:solidFill>
                <a:latin typeface="Arial"/>
                <a:cs typeface="Arial"/>
              </a:rPr>
              <a:t>food.</a:t>
            </a:r>
            <a:endParaRPr sz="1450" dirty="0">
              <a:latin typeface="Arial"/>
              <a:cs typeface="Arial"/>
            </a:endParaRPr>
          </a:p>
          <a:p>
            <a:pPr marL="170180">
              <a:lnSpc>
                <a:spcPts val="1735"/>
              </a:lnSpc>
              <a:tabLst>
                <a:tab pos="3738245" algn="l"/>
              </a:tabLst>
            </a:pPr>
            <a:r>
              <a:rPr sz="1450" spc="155" dirty="0">
                <a:latin typeface="Arial"/>
                <a:cs typeface="Arial"/>
              </a:rPr>
              <a:t>likes(john,pizza).	</a:t>
            </a: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John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likes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25" dirty="0">
                <a:solidFill>
                  <a:srgbClr val="7F7F7F"/>
                </a:solidFill>
                <a:latin typeface="Arial"/>
                <a:cs typeface="Arial"/>
              </a:rPr>
              <a:t>pizza.</a:t>
            </a:r>
            <a:endParaRPr sz="1450" dirty="0">
              <a:latin typeface="Arial"/>
              <a:cs typeface="Arial"/>
            </a:endParaRPr>
          </a:p>
          <a:p>
            <a:pPr marL="170180">
              <a:lnSpc>
                <a:spcPts val="1735"/>
              </a:lnSpc>
              <a:tabLst>
                <a:tab pos="3738245" algn="l"/>
              </a:tabLst>
            </a:pPr>
            <a:r>
              <a:rPr sz="1450" spc="155" dirty="0">
                <a:latin typeface="Arial"/>
                <a:cs typeface="Arial"/>
              </a:rPr>
              <a:t>likes(john,sushi).	</a:t>
            </a: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John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likes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25" dirty="0">
                <a:solidFill>
                  <a:srgbClr val="7F7F7F"/>
                </a:solidFill>
                <a:latin typeface="Arial"/>
                <a:cs typeface="Arial"/>
              </a:rPr>
              <a:t>sushi.</a:t>
            </a:r>
            <a:endParaRPr sz="1450" dirty="0">
              <a:latin typeface="Arial"/>
              <a:cs typeface="Arial"/>
            </a:endParaRPr>
          </a:p>
          <a:p>
            <a:pPr marL="170180" marR="1615440">
              <a:lnSpc>
                <a:spcPts val="1739"/>
              </a:lnSpc>
              <a:spcBef>
                <a:spcPts val="55"/>
              </a:spcBef>
              <a:tabLst>
                <a:tab pos="3738245" algn="l"/>
              </a:tabLst>
            </a:pPr>
            <a:r>
              <a:rPr sz="1450" spc="130" dirty="0">
                <a:latin typeface="Arial"/>
                <a:cs typeface="Arial"/>
              </a:rPr>
              <a:t>likes(mary,sushi).	</a:t>
            </a: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Mary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likes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25" dirty="0">
                <a:solidFill>
                  <a:srgbClr val="7F7F7F"/>
                </a:solidFill>
                <a:latin typeface="Arial"/>
                <a:cs typeface="Arial"/>
              </a:rPr>
              <a:t>sushi.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spc="145" dirty="0">
                <a:latin typeface="Arial"/>
                <a:cs typeface="Arial"/>
              </a:rPr>
              <a:t>likes(paul,X)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0" dirty="0">
                <a:latin typeface="Arial"/>
                <a:cs typeface="Arial"/>
              </a:rPr>
              <a:t>likes(john,X).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Paul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likes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what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John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04" dirty="0">
                <a:solidFill>
                  <a:srgbClr val="7F7F7F"/>
                </a:solidFill>
                <a:latin typeface="Arial"/>
                <a:cs typeface="Arial"/>
              </a:rPr>
              <a:t>likes.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spc="114" dirty="0">
                <a:latin typeface="Arial"/>
                <a:cs typeface="Arial"/>
              </a:rPr>
              <a:t>likes(X,icecream).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" dirty="0">
                <a:solidFill>
                  <a:srgbClr val="7F7F7F"/>
                </a:solidFill>
                <a:latin typeface="Arial"/>
                <a:cs typeface="Arial"/>
              </a:rPr>
              <a:t>Everybody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likes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40" dirty="0">
                <a:solidFill>
                  <a:srgbClr val="7F7F7F"/>
                </a:solidFill>
                <a:latin typeface="Arial"/>
                <a:cs typeface="Arial"/>
              </a:rPr>
              <a:t>ice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0" dirty="0">
                <a:solidFill>
                  <a:srgbClr val="7F7F7F"/>
                </a:solidFill>
                <a:latin typeface="Arial"/>
                <a:cs typeface="Arial"/>
              </a:rPr>
              <a:t>cream.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4697682"/>
            <a:ext cx="8118475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0020">
              <a:lnSpc>
                <a:spcPct val="125000"/>
              </a:lnSpc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decide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ing 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selected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du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through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matching process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called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unification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096250" cy="587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Unification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-235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distinct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said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unify</a:t>
            </a:r>
            <a:r>
              <a:rPr sz="1950" i="1" spc="1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substitution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identical.</a:t>
            </a:r>
            <a:endParaRPr sz="1950" dirty="0">
              <a:latin typeface="Arial"/>
              <a:cs typeface="Arial"/>
            </a:endParaRPr>
          </a:p>
          <a:p>
            <a:pPr marL="461009" marR="22225" indent="-255270">
              <a:lnSpc>
                <a:spcPct val="118900"/>
              </a:lnSpc>
              <a:spcBef>
                <a:spcPts val="91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15" dirty="0">
                <a:latin typeface="Arial"/>
                <a:cs typeface="Arial"/>
              </a:rPr>
              <a:t>likes(john,Y)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unifies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20" dirty="0">
                <a:latin typeface="Arial"/>
                <a:cs typeface="Arial"/>
              </a:rPr>
              <a:t>likes(john,pizza)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 the</a:t>
            </a:r>
            <a:r>
              <a:rPr sz="1950" dirty="0">
                <a:latin typeface="Arial"/>
                <a:cs typeface="Arial"/>
              </a:rPr>
              <a:t> first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125" dirty="0">
                <a:latin typeface="Arial"/>
                <a:cs typeface="Arial"/>
              </a:rPr>
              <a:t>pizza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 marR="22225" indent="-255270">
              <a:lnSpc>
                <a:spcPct val="118900"/>
              </a:lnSpc>
              <a:spcBef>
                <a:spcPts val="133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20" dirty="0">
                <a:latin typeface="Arial"/>
                <a:cs typeface="Arial"/>
              </a:rPr>
              <a:t>likes(paul,pizza)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unifies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15" dirty="0">
                <a:latin typeface="Arial"/>
                <a:cs typeface="Arial"/>
              </a:rPr>
              <a:t>likes(paul,X)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 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X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125" dirty="0">
                <a:latin typeface="Arial"/>
                <a:cs typeface="Arial"/>
              </a:rPr>
              <a:t>pizza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 marR="22225" indent="-255270">
              <a:lnSpc>
                <a:spcPct val="118900"/>
              </a:lnSpc>
              <a:spcBef>
                <a:spcPts val="133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15" dirty="0">
                <a:latin typeface="Arial"/>
                <a:cs typeface="Arial"/>
              </a:rPr>
              <a:t>likes(jane,Y)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unifies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160" dirty="0">
                <a:latin typeface="Arial"/>
                <a:cs typeface="Arial"/>
              </a:rPr>
              <a:t>likes(X,icecream)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 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last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X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114" dirty="0">
                <a:latin typeface="Arial"/>
                <a:cs typeface="Arial"/>
              </a:rPr>
              <a:t>jane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45" dirty="0">
                <a:latin typeface="Arial"/>
                <a:cs typeface="Arial"/>
              </a:rPr>
              <a:t>icecream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In </a:t>
            </a:r>
            <a:r>
              <a:rPr sz="1950" dirty="0">
                <a:latin typeface="Arial"/>
                <a:cs typeface="Arial"/>
              </a:rPr>
              <a:t>all </a:t>
            </a:r>
            <a:r>
              <a:rPr sz="1950" spc="5" dirty="0">
                <a:latin typeface="Arial"/>
                <a:cs typeface="Arial"/>
              </a:rPr>
              <a:t>case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entually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succeed!</a:t>
            </a:r>
            <a:endParaRPr sz="1950" dirty="0">
              <a:latin typeface="Arial"/>
              <a:cs typeface="Arial"/>
            </a:endParaRPr>
          </a:p>
          <a:p>
            <a:pPr marL="12700" marR="84455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Note that both the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head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 contain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4055110" cy="141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Examples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unification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pairs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unify: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5336" y="3634094"/>
            <a:ext cx="165862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buFont typeface="Lucida Sans Unicode"/>
              <a:buChar char="•"/>
              <a:tabLst>
                <a:tab pos="267970" algn="l"/>
              </a:tabLst>
            </a:pPr>
            <a:r>
              <a:rPr sz="2050" spc="135" dirty="0">
                <a:latin typeface="Arial"/>
                <a:cs typeface="Arial"/>
              </a:rPr>
              <a:t>p(X,Z,X,Z)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7367" y="3634094"/>
            <a:ext cx="20681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7545" algn="l"/>
              </a:tabLst>
            </a:pPr>
            <a:r>
              <a:rPr sz="1950" spc="5" dirty="0">
                <a:latin typeface="Arial"/>
                <a:cs typeface="Arial"/>
              </a:rPr>
              <a:t>and	</a:t>
            </a:r>
            <a:r>
              <a:rPr sz="2050" spc="80" dirty="0">
                <a:latin typeface="Arial"/>
                <a:cs typeface="Arial"/>
              </a:rPr>
              <a:t>p(Y,W,a,Y)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9430" y="3634094"/>
            <a:ext cx="30333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X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-5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2050" spc="-170" dirty="0">
                <a:latin typeface="Arial"/>
                <a:cs typeface="Arial"/>
              </a:rPr>
              <a:t>Z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-5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2050" spc="-28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-5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85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-5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686" y="4187866"/>
            <a:ext cx="454533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pairs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unify: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5336" y="6135268"/>
            <a:ext cx="165862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buFont typeface="Lucida Sans Unicode"/>
              <a:buChar char="•"/>
              <a:tabLst>
                <a:tab pos="267970" algn="l"/>
              </a:tabLst>
            </a:pPr>
            <a:r>
              <a:rPr sz="2050" spc="160" dirty="0">
                <a:latin typeface="Arial"/>
                <a:cs typeface="Arial"/>
              </a:rPr>
              <a:t>p(X,b,X,a)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7367" y="6135268"/>
            <a:ext cx="20681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7545" algn="l"/>
              </a:tabLst>
            </a:pPr>
            <a:r>
              <a:rPr sz="1950" spc="5" dirty="0">
                <a:latin typeface="Arial"/>
                <a:cs typeface="Arial"/>
              </a:rPr>
              <a:t>and	</a:t>
            </a:r>
            <a:r>
              <a:rPr sz="2050" spc="135" dirty="0">
                <a:latin typeface="Arial"/>
                <a:cs typeface="Arial"/>
              </a:rPr>
              <a:t>p(Y,Z,Z,Y)</a:t>
            </a:r>
            <a:endParaRPr sz="20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5811" y="2192579"/>
          <a:ext cx="5409078" cy="1426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8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231">
                <a:tc>
                  <a:txBody>
                    <a:bodyPr/>
                    <a:lstStyle/>
                    <a:p>
                      <a:pPr marL="276860" indent="-254635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Lucida Sans Unicode"/>
                        <a:buChar char="•"/>
                        <a:tabLst>
                          <a:tab pos="277495" algn="l"/>
                        </a:tabLst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p(b,X,b)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and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p(Y,a,b)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50" spc="-6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Y=b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marL="276860" indent="-254635">
                        <a:lnSpc>
                          <a:spcPct val="100000"/>
                        </a:lnSpc>
                        <a:spcBef>
                          <a:spcPts val="115"/>
                        </a:spcBef>
                        <a:buFont typeface="Lucida Sans Unicode"/>
                        <a:buChar char="•"/>
                        <a:tabLst>
                          <a:tab pos="277495" algn="l"/>
                        </a:tabLst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p(X,b,X)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and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p(a,b,Y)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950" spc="-6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Y=a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1">
                <a:tc>
                  <a:txBody>
                    <a:bodyPr/>
                    <a:lstStyle/>
                    <a:p>
                      <a:pPr marL="276860" indent="-254635">
                        <a:lnSpc>
                          <a:spcPct val="100000"/>
                        </a:lnSpc>
                        <a:spcBef>
                          <a:spcPts val="115"/>
                        </a:spcBef>
                        <a:buFont typeface="Lucida Sans Unicode"/>
                        <a:buChar char="•"/>
                        <a:tabLst>
                          <a:tab pos="277495" algn="l"/>
                        </a:tabLst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p(b,X,b)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and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p(Y,Z,b)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950" spc="-6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2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Y=b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85811" y="4693753"/>
          <a:ext cx="3418179" cy="1426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31">
                <a:tc>
                  <a:txBody>
                    <a:bodyPr/>
                    <a:lstStyle/>
                    <a:p>
                      <a:pPr marL="276860" indent="-254635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Lucida Sans Unicode"/>
                        <a:buChar char="•"/>
                        <a:tabLst>
                          <a:tab pos="277495" algn="l"/>
                        </a:tabLst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p(b,X,b)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and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p(b,Y)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marL="276860" indent="-254635">
                        <a:lnSpc>
                          <a:spcPct val="100000"/>
                        </a:lnSpc>
                        <a:spcBef>
                          <a:spcPts val="115"/>
                        </a:spcBef>
                        <a:buFont typeface="Lucida Sans Unicode"/>
                        <a:buChar char="•"/>
                        <a:tabLst>
                          <a:tab pos="277495" algn="l"/>
                        </a:tabLst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p(b,X,b)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and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p(Y,a,a)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1">
                <a:tc>
                  <a:txBody>
                    <a:bodyPr/>
                    <a:lstStyle/>
                    <a:p>
                      <a:pPr marL="276860" indent="-254635">
                        <a:lnSpc>
                          <a:spcPct val="100000"/>
                        </a:lnSpc>
                        <a:spcBef>
                          <a:spcPts val="115"/>
                        </a:spcBef>
                        <a:buFont typeface="Lucida Sans Unicode"/>
                        <a:buChar char="•"/>
                        <a:tabLst>
                          <a:tab pos="277495" algn="l"/>
                        </a:tabLst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p(X,b,X)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and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p(a,b,b)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E84CEF-A10C-40BF-84B4-A3739B0488C5}"/>
                  </a:ext>
                </a:extLst>
              </p14:cNvPr>
              <p14:cNvContentPartPr/>
              <p14:nvPr/>
            </p14:nvContentPartPr>
            <p14:xfrm>
              <a:off x="2228760" y="1246680"/>
              <a:ext cx="7675920" cy="6615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E84CEF-A10C-40BF-84B4-A3739B048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9400" y="1237320"/>
                <a:ext cx="7694640" cy="663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118475" cy="580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Renaming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113664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Unification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not conce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(which one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am).</a:t>
            </a:r>
            <a:endParaRPr sz="1950">
              <a:latin typeface="Arial"/>
              <a:cs typeface="Arial"/>
            </a:endParaRPr>
          </a:p>
          <a:p>
            <a:pPr marL="12700" marR="656590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du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renames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 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attempting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unification.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Exampl</a:t>
            </a:r>
            <a:r>
              <a:rPr sz="1750" b="1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850" b="1" dirty="0">
                <a:latin typeface="Times New Roman"/>
                <a:cs typeface="Times New Roman"/>
              </a:rPr>
              <a:t>: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Consider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204" dirty="0">
                <a:latin typeface="Arial"/>
                <a:cs typeface="Arial"/>
              </a:rPr>
              <a:t>likes(X,pizza),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X=joh</a:t>
            </a:r>
            <a:r>
              <a:rPr sz="1850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975"/>
              </a:spcBef>
            </a:pPr>
            <a:r>
              <a:rPr sz="1750" spc="5" dirty="0">
                <a:latin typeface="Arial"/>
                <a:cs typeface="Arial"/>
              </a:rPr>
              <a:t>Prolog first finds </a:t>
            </a:r>
            <a:r>
              <a:rPr sz="1850" spc="195" dirty="0">
                <a:latin typeface="Arial"/>
                <a:cs typeface="Arial"/>
              </a:rPr>
              <a:t>likes(john,pizza)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ut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entually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461009" marR="342265">
              <a:lnSpc>
                <a:spcPct val="120800"/>
              </a:lnSpc>
              <a:spcBef>
                <a:spcPts val="509"/>
              </a:spcBef>
            </a:pPr>
            <a:r>
              <a:rPr sz="1750" dirty="0">
                <a:latin typeface="Arial"/>
                <a:cs typeface="Arial"/>
              </a:rPr>
              <a:t>It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entually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considers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whose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head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195" dirty="0">
                <a:latin typeface="Arial"/>
                <a:cs typeface="Arial"/>
              </a:rPr>
              <a:t>likes(paul,X</a:t>
            </a:r>
            <a:r>
              <a:rPr sz="1850" spc="145" dirty="0">
                <a:latin typeface="Arial"/>
                <a:cs typeface="Arial"/>
              </a:rPr>
              <a:t>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ut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 cannot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unify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190" dirty="0">
                <a:latin typeface="Arial"/>
                <a:cs typeface="Arial"/>
              </a:rPr>
              <a:t>likes(X,pizza)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as</a:t>
            </a:r>
            <a:r>
              <a:rPr sz="1750" dirty="0">
                <a:latin typeface="Arial"/>
                <a:cs typeface="Arial"/>
              </a:rPr>
              <a:t> i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461009" marR="170180">
              <a:lnSpc>
                <a:spcPct val="120800"/>
              </a:lnSpc>
              <a:spcBef>
                <a:spcPts val="509"/>
              </a:spcBef>
            </a:pPr>
            <a:r>
              <a:rPr sz="1750" spc="10" dirty="0">
                <a:latin typeface="Arial"/>
                <a:cs typeface="Arial"/>
              </a:rPr>
              <a:t>So </a:t>
            </a:r>
            <a:r>
              <a:rPr sz="1750" spc="5" dirty="0">
                <a:latin typeface="Arial"/>
                <a:cs typeface="Arial"/>
              </a:rPr>
              <a:t>Prolog renames the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-260" dirty="0">
                <a:latin typeface="Arial"/>
                <a:cs typeface="Arial"/>
              </a:rPr>
              <a:t>X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totally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spc="-35" dirty="0">
                <a:latin typeface="Arial"/>
                <a:cs typeface="Arial"/>
              </a:rPr>
              <a:t>e</a:t>
            </a:r>
            <a:r>
              <a:rPr sz="1750" spc="10" dirty="0">
                <a:latin typeface="Arial"/>
                <a:cs typeface="Arial"/>
              </a:rPr>
              <a:t>w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l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xampl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850" spc="-155" dirty="0">
                <a:latin typeface="Arial"/>
                <a:cs typeface="Arial"/>
              </a:rPr>
              <a:t>X1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461009" marR="5080">
              <a:lnSpc>
                <a:spcPct val="125299"/>
              </a:lnSpc>
              <a:spcBef>
                <a:spcPts val="409"/>
              </a:spcBef>
            </a:pPr>
            <a:r>
              <a:rPr sz="1750" spc="5" dirty="0">
                <a:latin typeface="Arial"/>
                <a:cs typeface="Arial"/>
              </a:rPr>
              <a:t>Then </a:t>
            </a:r>
            <a:r>
              <a:rPr sz="1850" spc="190" dirty="0">
                <a:latin typeface="Arial"/>
                <a:cs typeface="Arial"/>
              </a:rPr>
              <a:t>likes(X,pizza)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unifies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likes(paul,X1)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goes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 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entually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succeed.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37416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732395" cy="3780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Ba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k-</a:t>
            </a:r>
            <a:r>
              <a:rPr sz="2800" b="1" spc="-2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haining:</a:t>
            </a:r>
            <a:r>
              <a:rPr sz="2800" b="1" spc="19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another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2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12700" marR="5080">
              <a:lnSpc>
                <a:spcPct val="119000"/>
              </a:lnSpc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slightly more accu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picture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ks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 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conjuncti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A</a:t>
            </a:r>
            <a:r>
              <a:rPr sz="2175" spc="142" baseline="-11494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Arial"/>
                <a:cs typeface="Arial"/>
              </a:rPr>
              <a:t>,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A</a:t>
            </a:r>
            <a:r>
              <a:rPr sz="2175" spc="142" baseline="-11494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Arial"/>
                <a:cs typeface="Arial"/>
              </a:rPr>
              <a:t>,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,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A</a:t>
            </a:r>
            <a:r>
              <a:rPr sz="2175" i="1" spc="142" baseline="-11494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11480" indent="-262255">
              <a:lnSpc>
                <a:spcPct val="100000"/>
              </a:lnSpc>
              <a:spcBef>
                <a:spcPts val="1550"/>
              </a:spcBef>
              <a:buAutoNum type="arabicPeriod"/>
              <a:tabLst>
                <a:tab pos="337185" algn="l"/>
                <a:tab pos="648335" algn="l"/>
              </a:tabLst>
            </a:pPr>
            <a:r>
              <a:rPr sz="1750" dirty="0">
                <a:latin typeface="Arial"/>
                <a:cs typeface="Arial"/>
              </a:rPr>
              <a:t>If	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50" dirty="0">
                <a:latin typeface="Times New Roman"/>
                <a:cs typeface="Times New Roman"/>
              </a:rPr>
              <a:t> </a:t>
            </a:r>
            <a:r>
              <a:rPr sz="1850" spc="100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0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there</a:t>
            </a:r>
            <a:r>
              <a:rPr sz="1750" spc="-90" dirty="0">
                <a:latin typeface="Arial"/>
                <a:cs typeface="Arial"/>
              </a:rPr>
              <a:t>’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d</a:t>
            </a:r>
            <a:r>
              <a:rPr sz="1750" spc="-70" dirty="0">
                <a:latin typeface="Arial"/>
                <a:cs typeface="Arial"/>
              </a:rPr>
              <a:t>o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xit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411480" marR="469265" indent="-262255">
              <a:lnSpc>
                <a:spcPct val="149200"/>
              </a:lnSpc>
              <a:spcBef>
                <a:spcPts val="204"/>
              </a:spcBef>
              <a:buAutoNum type="arabicPeriod"/>
              <a:tabLst>
                <a:tab pos="337185" algn="l"/>
                <a:tab pos="3781425" algn="l"/>
                <a:tab pos="4956175" algn="l"/>
              </a:tabLst>
            </a:pPr>
            <a:r>
              <a:rPr sz="1750" spc="5" dirty="0">
                <a:latin typeface="Arial"/>
                <a:cs typeface="Arial"/>
              </a:rPr>
              <a:t>Otherwis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t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each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750" i="1" spc="5" dirty="0">
                <a:latin typeface="Arial"/>
                <a:cs typeface="Arial"/>
              </a:rPr>
              <a:t>pro</a:t>
            </a:r>
            <a:r>
              <a:rPr sz="1750" i="1" spc="-15" dirty="0">
                <a:latin typeface="Arial"/>
                <a:cs typeface="Arial"/>
              </a:rPr>
              <a:t>gr</a:t>
            </a:r>
            <a:r>
              <a:rPr sz="1750" i="1" spc="10" dirty="0">
                <a:latin typeface="Arial"/>
                <a:cs typeface="Arial"/>
              </a:rPr>
              <a:t>am</a:t>
            </a:r>
            <a:r>
              <a:rPr sz="1750" i="1" spc="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from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top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bottom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n: (a)Assume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current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has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head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i="1" spc="5" dirty="0">
                <a:latin typeface="Times New Roman"/>
                <a:cs typeface="Times New Roman"/>
              </a:rPr>
              <a:t>H</a:t>
            </a:r>
            <a:r>
              <a:rPr sz="1850" i="1" spc="1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body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850" i="1" spc="-15" dirty="0">
                <a:latin typeface="Times New Roman"/>
                <a:cs typeface="Times New Roman"/>
              </a:rPr>
              <a:t>B</a:t>
            </a:r>
            <a:r>
              <a:rPr sz="1800" spc="172" baseline="-13888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Arial"/>
                <a:cs typeface="Arial"/>
              </a:rPr>
              <a:t>,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30" dirty="0">
                <a:latin typeface="Arial"/>
                <a:cs typeface="Arial"/>
              </a:rPr>
              <a:t> </a:t>
            </a:r>
            <a:r>
              <a:rPr sz="1850" i="1" spc="-15" dirty="0">
                <a:latin typeface="Times New Roman"/>
                <a:cs typeface="Times New Roman"/>
              </a:rPr>
              <a:t>B</a:t>
            </a:r>
            <a:r>
              <a:rPr sz="1800" i="1" spc="187" baseline="-13888" dirty="0">
                <a:latin typeface="Times New Roman"/>
                <a:cs typeface="Times New Roman"/>
              </a:rPr>
              <a:t>m</a:t>
            </a:r>
            <a:r>
              <a:rPr sz="1750" dirty="0">
                <a:latin typeface="Arial"/>
                <a:cs typeface="Arial"/>
              </a:rPr>
              <a:t>,</a:t>
            </a:r>
          </a:p>
          <a:p>
            <a:pPr marL="810260">
              <a:lnSpc>
                <a:spcPct val="100000"/>
              </a:lnSpc>
              <a:spcBef>
                <a:spcPts val="420"/>
              </a:spcBef>
            </a:pPr>
            <a:r>
              <a:rPr sz="1750" spc="5" dirty="0">
                <a:latin typeface="Arial"/>
                <a:cs typeface="Arial"/>
              </a:rPr>
              <a:t>(where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atomic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sentence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body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empty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m</a:t>
            </a:r>
            <a:r>
              <a:rPr sz="1850" i="1" spc="50" dirty="0">
                <a:latin typeface="Times New Roman"/>
                <a:cs typeface="Times New Roman"/>
              </a:rPr>
              <a:t> </a:t>
            </a:r>
            <a:r>
              <a:rPr sz="1850" spc="100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0</a:t>
            </a:r>
            <a:r>
              <a:rPr sz="1750" spc="5" dirty="0">
                <a:latin typeface="Arial"/>
                <a:cs typeface="Arial"/>
              </a:rPr>
              <a:t>).</a:t>
            </a:r>
            <a:endParaRPr sz="1750" dirty="0">
              <a:latin typeface="Arial"/>
              <a:cs typeface="Arial"/>
            </a:endParaRPr>
          </a:p>
          <a:p>
            <a:pPr marR="2783840" algn="ctr">
              <a:lnSpc>
                <a:spcPct val="100000"/>
              </a:lnSpc>
              <a:spcBef>
                <a:spcPts val="880"/>
              </a:spcBef>
            </a:pPr>
            <a:r>
              <a:rPr sz="1750" spc="5" dirty="0">
                <a:latin typeface="Arial"/>
                <a:cs typeface="Arial"/>
              </a:rPr>
              <a:t>(b)Rename all the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3166" y="4464468"/>
            <a:ext cx="248031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(c)</a:t>
            </a:r>
            <a:r>
              <a:rPr sz="1750" spc="-204" dirty="0">
                <a:latin typeface="Arial"/>
                <a:cs typeface="Arial"/>
              </a:rPr>
              <a:t>T</a:t>
            </a:r>
            <a:r>
              <a:rPr sz="1750" spc="5" dirty="0">
                <a:latin typeface="Arial"/>
                <a:cs typeface="Arial"/>
              </a:rPr>
              <a:t>est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see</a:t>
            </a:r>
            <a:r>
              <a:rPr sz="1750" dirty="0">
                <a:latin typeface="Arial"/>
                <a:cs typeface="Arial"/>
              </a:rPr>
              <a:t> if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head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0843" y="4451768"/>
            <a:ext cx="3116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5" dirty="0">
                <a:latin typeface="Times New Roman"/>
                <a:cs typeface="Times New Roman"/>
              </a:rPr>
              <a:t>H</a:t>
            </a:r>
            <a:r>
              <a:rPr sz="1850" i="1" spc="11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solidFill>
                  <a:srgbClr val="00008C"/>
                </a:solidFill>
                <a:latin typeface="Arial"/>
                <a:cs typeface="Arial"/>
              </a:rPr>
              <a:t>unifies</a:t>
            </a:r>
            <a:r>
              <a:rPr sz="1750" i="1" spc="9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first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atom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A</a:t>
            </a:r>
            <a:r>
              <a:rPr sz="1800" spc="172" baseline="-13888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Arial"/>
                <a:cs typeface="Arial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99413" y="4800143"/>
            <a:ext cx="4097654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If it </a:t>
            </a:r>
            <a:r>
              <a:rPr sz="1750" spc="5" dirty="0">
                <a:latin typeface="Arial"/>
                <a:cs typeface="Arial"/>
              </a:rPr>
              <a:t>does not, </a:t>
            </a:r>
            <a:r>
              <a:rPr sz="1750" spc="10" dirty="0">
                <a:latin typeface="Arial"/>
                <a:cs typeface="Arial"/>
              </a:rPr>
              <a:t>m</a:t>
            </a:r>
            <a:r>
              <a:rPr sz="1750" spc="-25" dirty="0">
                <a:latin typeface="Arial"/>
                <a:cs typeface="Arial"/>
              </a:rPr>
              <a:t>o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1932" y="5323748"/>
            <a:ext cx="129667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4595" algn="l"/>
              </a:tabLst>
            </a:pPr>
            <a:r>
              <a:rPr sz="1200" spc="15" dirty="0">
                <a:latin typeface="Times New Roman"/>
                <a:cs typeface="Times New Roman"/>
              </a:rPr>
              <a:t>1	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2337" y="5309578"/>
            <a:ext cx="11715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1200" i="1" spc="25" dirty="0">
                <a:latin typeface="Times New Roman"/>
                <a:cs typeface="Times New Roman"/>
              </a:rPr>
              <a:t>m	</a:t>
            </a:r>
            <a:r>
              <a:rPr sz="1200" i="1" spc="15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0602" y="5168685"/>
            <a:ext cx="7536180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61970" algn="l"/>
              </a:tabLst>
            </a:pPr>
            <a:r>
              <a:rPr sz="1750" spc="5" dirty="0">
                <a:latin typeface="Arial"/>
                <a:cs typeface="Arial"/>
              </a:rPr>
              <a:t>(d)Otherwis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t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i="1" spc="-15" dirty="0">
                <a:latin typeface="Times New Roman"/>
                <a:cs typeface="Times New Roman"/>
              </a:rPr>
              <a:t>B</a:t>
            </a:r>
            <a:r>
              <a:rPr sz="1800" spc="-352" baseline="32407" dirty="0">
                <a:latin typeface="Lucida Sans Unicode"/>
                <a:cs typeface="Lucida Sans Unicode"/>
              </a:rPr>
              <a:t>∗</a:t>
            </a:r>
            <a:r>
              <a:rPr sz="1750" dirty="0">
                <a:latin typeface="Arial"/>
                <a:cs typeface="Arial"/>
              </a:rPr>
              <a:t>,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,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850" i="1" spc="-15" dirty="0">
                <a:latin typeface="Times New Roman"/>
                <a:cs typeface="Times New Roman"/>
              </a:rPr>
              <a:t>B</a:t>
            </a:r>
            <a:r>
              <a:rPr sz="1800" spc="-555" baseline="32407" dirty="0">
                <a:latin typeface="Lucida Sans Unicode"/>
                <a:cs typeface="Lucida Sans Unicode"/>
              </a:rPr>
              <a:t>∗</a:t>
            </a:r>
            <a:r>
              <a:rPr sz="1800" spc="52" baseline="32407" dirty="0">
                <a:latin typeface="Lucida Sans Unicode"/>
                <a:cs typeface="Lucida Sans Unicode"/>
              </a:rPr>
              <a:t> </a:t>
            </a:r>
            <a:r>
              <a:rPr sz="1750" dirty="0">
                <a:latin typeface="Arial"/>
                <a:cs typeface="Arial"/>
              </a:rPr>
              <a:t>,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A</a:t>
            </a:r>
            <a:r>
              <a:rPr sz="1800" spc="-352" baseline="32407" dirty="0">
                <a:latin typeface="Lucida Sans Unicode"/>
                <a:cs typeface="Lucida Sans Unicode"/>
              </a:rPr>
              <a:t>∗</a:t>
            </a:r>
            <a:r>
              <a:rPr sz="1750" dirty="0">
                <a:latin typeface="Arial"/>
                <a:cs typeface="Arial"/>
              </a:rPr>
              <a:t>,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50" dirty="0">
                <a:latin typeface="Arial"/>
                <a:cs typeface="Arial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A</a:t>
            </a:r>
            <a:r>
              <a:rPr sz="1800" spc="-352" baseline="32407" dirty="0">
                <a:latin typeface="Lucida Sans Unicode"/>
                <a:cs typeface="Lucida Sans Unicode"/>
              </a:rPr>
              <a:t>∗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where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00" spc="-555" baseline="32407" dirty="0">
                <a:latin typeface="Lucida Sans Unicode"/>
                <a:cs typeface="Lucida Sans Unicode"/>
              </a:rPr>
              <a:t>∗</a:t>
            </a:r>
            <a:r>
              <a:rPr sz="1800" baseline="32407" dirty="0">
                <a:latin typeface="Lucida Sans Unicode"/>
                <a:cs typeface="Lucida Sans Unicode"/>
              </a:rPr>
              <a:t> </a:t>
            </a:r>
            <a:r>
              <a:rPr sz="1800" spc="-247" baseline="32407" dirty="0">
                <a:latin typeface="Lucida Sans Unicode"/>
                <a:cs typeface="Lucida Sans Unicode"/>
              </a:rPr>
              <a:t> </a:t>
            </a:r>
            <a:r>
              <a:rPr sz="1750" spc="10" dirty="0">
                <a:latin typeface="Arial"/>
                <a:cs typeface="Arial"/>
              </a:rPr>
              <a:t>means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653" y="5402671"/>
            <a:ext cx="7684134" cy="12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 marR="759460" indent="398780">
              <a:lnSpc>
                <a:spcPct val="142900"/>
              </a:lnSpc>
            </a:pPr>
            <a:r>
              <a:rPr sz="1750" spc="5" dirty="0">
                <a:latin typeface="Arial"/>
                <a:cs typeface="Arial"/>
              </a:rPr>
              <a:t>result of replacing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their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alues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from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unification. (e)If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xit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success;</a:t>
            </a:r>
            <a:r>
              <a:rPr sz="1750" dirty="0">
                <a:latin typeface="Arial"/>
                <a:cs typeface="Arial"/>
              </a:rPr>
              <a:t> if </a:t>
            </a:r>
            <a:r>
              <a:rPr sz="1750" spc="5" dirty="0">
                <a:latin typeface="Arial"/>
                <a:cs typeface="Arial"/>
              </a:rPr>
              <a:t>not,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750" spc="5" dirty="0">
                <a:latin typeface="Arial"/>
                <a:cs typeface="Arial"/>
              </a:rPr>
              <a:t>3.If </a:t>
            </a:r>
            <a:r>
              <a:rPr sz="1750" spc="-35" dirty="0">
                <a:latin typeface="Arial"/>
                <a:cs typeface="Arial"/>
              </a:rPr>
              <a:t>y</a:t>
            </a:r>
            <a:r>
              <a:rPr sz="1750" spc="5" dirty="0">
                <a:latin typeface="Arial"/>
                <a:cs typeface="Arial"/>
              </a:rPr>
              <a:t>ou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-8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35" dirty="0">
                <a:latin typeface="Arial"/>
                <a:cs typeface="Arial"/>
              </a:rPr>
              <a:t>y</a:t>
            </a:r>
            <a:r>
              <a:rPr sz="1750" spc="5" dirty="0">
                <a:latin typeface="Arial"/>
                <a:cs typeface="Arial"/>
              </a:rPr>
              <a:t>ou’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t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pro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am.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ailur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2603" y="1247743"/>
            <a:ext cx="5433060" cy="364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4</a:t>
            </a:r>
            <a:endParaRPr sz="62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  <a:spcBef>
                <a:spcPts val="3610"/>
              </a:spcBef>
            </a:pP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Writing P</a:t>
            </a:r>
            <a:r>
              <a:rPr sz="6200" b="1" spc="-13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olog P</a:t>
            </a:r>
            <a:r>
              <a:rPr sz="6200" b="1" spc="-13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21980" cy="564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Writing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meaningful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iting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compl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025"/>
              </a:spcBef>
            </a:pPr>
            <a:r>
              <a:rPr sz="1950" dirty="0">
                <a:latin typeface="Arial"/>
                <a:cs typeface="Arial"/>
              </a:rPr>
              <a:t>It is </a:t>
            </a:r>
            <a:r>
              <a:rPr sz="1950" spc="5" dirty="0">
                <a:latin typeface="Arial"/>
                <a:cs typeface="Arial"/>
              </a:rPr>
              <a:t>impo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tant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carefully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intend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mean</a:t>
            </a:r>
            <a:r>
              <a:rPr sz="1950" spc="5" dirty="0">
                <a:latin typeface="Arial"/>
                <a:cs typeface="Arial"/>
              </a:rPr>
              <a:t>, 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ite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all 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t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480059">
              <a:lnSpc>
                <a:spcPct val="125000"/>
              </a:lnSpc>
              <a:spcBef>
                <a:spcPts val="1025"/>
              </a:spcBef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also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included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enough</a:t>
            </a:r>
            <a:r>
              <a:rPr sz="1950" i="1" spc="11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all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 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approp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conclusions</a:t>
            </a:r>
            <a:r>
              <a:rPr sz="1950" dirty="0">
                <a:latin typeface="Arial"/>
                <a:cs typeface="Arial"/>
              </a:rPr>
              <a:t> i</a:t>
            </a:r>
            <a:r>
              <a:rPr sz="1950" spc="-35" dirty="0">
                <a:latin typeface="Arial"/>
                <a:cs typeface="Arial"/>
              </a:rPr>
              <a:t>n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olving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123825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Finall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ba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k-chaining</a:t>
            </a:r>
            <a:r>
              <a:rPr sz="1950" i="1" spc="6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will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when actually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conclusion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</a:pPr>
            <a:r>
              <a:rPr sz="1950" spc="-235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summa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</a:t>
            </a:r>
            <a:r>
              <a:rPr sz="1950" spc="-25" dirty="0">
                <a:latin typeface="Arial"/>
                <a:cs typeface="Arial"/>
              </a:rPr>
              <a:t>ze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endParaRPr sz="1950">
              <a:latin typeface="Arial"/>
              <a:cs typeface="Arial"/>
            </a:endParaRPr>
          </a:p>
          <a:p>
            <a:pPr marL="934719" indent="-20764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35355" algn="l"/>
              </a:tabLst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uth,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ut;</a:t>
            </a:r>
            <a:endParaRPr sz="1950">
              <a:latin typeface="Arial"/>
              <a:cs typeface="Arial"/>
            </a:endParaRPr>
          </a:p>
          <a:p>
            <a:pPr marL="934719" indent="-20764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935355" algn="l"/>
              </a:tabLst>
            </a:pPr>
            <a:r>
              <a:rPr sz="1950" spc="5" dirty="0">
                <a:latin typeface="Arial"/>
                <a:cs typeface="Arial"/>
              </a:rPr>
              <a:t>the whole 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uth;</a:t>
            </a:r>
            <a:endParaRPr sz="1950">
              <a:latin typeface="Arial"/>
              <a:cs typeface="Arial"/>
            </a:endParaRPr>
          </a:p>
          <a:p>
            <a:pPr marL="934719" indent="-20764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935355" algn="l"/>
              </a:tabLst>
            </a:pPr>
            <a:r>
              <a:rPr sz="1950" spc="5" dirty="0">
                <a:latin typeface="Arial"/>
                <a:cs typeface="Arial"/>
              </a:rPr>
              <a:t>presented in the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151495" cy="6556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If-then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reasoning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A special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common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wledge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base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consisting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just 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sentences: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059180" indent="-93091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461645" algn="l"/>
              </a:tabLst>
            </a:pP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atomic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sentences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basic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sentences</a:t>
            </a:r>
            <a:endParaRPr sz="1950" dirty="0">
              <a:latin typeface="Arial"/>
              <a:cs typeface="Arial"/>
            </a:endParaRPr>
          </a:p>
          <a:p>
            <a:pPr marL="1059180" marR="3939540" indent="-930910">
              <a:lnSpc>
                <a:spcPct val="149300"/>
              </a:lnSpc>
              <a:spcBef>
                <a:spcPts val="765"/>
              </a:spcBef>
              <a:buClr>
                <a:srgbClr val="000000"/>
              </a:buClr>
              <a:buFont typeface="Arial"/>
              <a:buAutoNum type="arabicPeriod"/>
              <a:tabLst>
                <a:tab pos="461645" algn="l"/>
              </a:tabLst>
            </a:pP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conditional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sentence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</a:t>
            </a:r>
            <a:r>
              <a:rPr sz="1950" spc="5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006300"/>
                </a:solidFill>
                <a:latin typeface="Times New Roman"/>
                <a:cs typeface="Times New Roman"/>
              </a:rPr>
              <a:t>P</a:t>
            </a:r>
            <a:r>
              <a:rPr sz="2175" spc="-7" baseline="-11494" dirty="0">
                <a:solidFill>
                  <a:srgbClr val="006300"/>
                </a:solidFill>
                <a:latin typeface="Times New Roman"/>
                <a:cs typeface="Times New Roman"/>
              </a:rPr>
              <a:t>1</a:t>
            </a:r>
            <a:r>
              <a:rPr sz="2175" baseline="-11494" dirty="0">
                <a:solidFill>
                  <a:srgbClr val="006300"/>
                </a:solidFill>
                <a:latin typeface="Times New Roman"/>
                <a:cs typeface="Times New Roman"/>
              </a:rPr>
              <a:t> </a:t>
            </a:r>
            <a:r>
              <a:rPr sz="2175" spc="-120" baseline="-11494" dirty="0">
                <a:solidFill>
                  <a:srgbClr val="0063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.</a:t>
            </a:r>
            <a:r>
              <a:rPr sz="1950" spc="-22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950" spc="-22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. </a:t>
            </a:r>
            <a:r>
              <a:rPr sz="1950" spc="-21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950" spc="5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006300"/>
                </a:solidFill>
                <a:latin typeface="Times New Roman"/>
                <a:cs typeface="Times New Roman"/>
              </a:rPr>
              <a:t>P</a:t>
            </a:r>
            <a:r>
              <a:rPr sz="2175" i="1" spc="-7" baseline="-11494" dirty="0">
                <a:solidFill>
                  <a:srgbClr val="006300"/>
                </a:solidFill>
                <a:latin typeface="Times New Roman"/>
                <a:cs typeface="Times New Roman"/>
              </a:rPr>
              <a:t>n</a:t>
            </a:r>
            <a:r>
              <a:rPr sz="2175" i="1" baseline="-11494" dirty="0">
                <a:solidFill>
                  <a:srgbClr val="006300"/>
                </a:solidFill>
                <a:latin typeface="Times New Roman"/>
                <a:cs typeface="Times New Roman"/>
              </a:rPr>
              <a:t> </a:t>
            </a:r>
            <a:r>
              <a:rPr sz="2175" i="1" spc="-120" baseline="-11494" dirty="0">
                <a:solidFill>
                  <a:srgbClr val="0063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950" spc="5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006300"/>
                </a:solidFill>
                <a:latin typeface="Times New Roman"/>
                <a:cs typeface="Times New Roman"/>
              </a:rPr>
              <a:t>Q</a:t>
            </a:r>
            <a:endParaRPr sz="2050" dirty="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spcBef>
                <a:spcPts val="1130"/>
              </a:spcBef>
            </a:pPr>
            <a:r>
              <a:rPr sz="1950" spc="5" dirty="0">
                <a:latin typeface="Arial"/>
                <a:cs typeface="Arial"/>
              </a:rPr>
              <a:t>where the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i="1" spc="-7" baseline="-11494" dirty="0">
                <a:latin typeface="Times New Roman"/>
                <a:cs typeface="Times New Roman"/>
              </a:rPr>
              <a:t>i</a:t>
            </a:r>
            <a:r>
              <a:rPr sz="2175" i="1" baseline="-11494" dirty="0">
                <a:latin typeface="Times New Roman"/>
                <a:cs typeface="Times New Roman"/>
              </a:rPr>
              <a:t> </a:t>
            </a:r>
            <a:r>
              <a:rPr sz="2175" i="1" spc="-120" baseline="-1149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900"/>
              </a:spcBef>
              <a:tabLst>
                <a:tab pos="4640580" algn="l"/>
              </a:tabLst>
            </a:pPr>
            <a:r>
              <a:rPr sz="1950" spc="5" dirty="0">
                <a:latin typeface="Arial"/>
                <a:cs typeface="Arial"/>
              </a:rPr>
              <a:t>The symbols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6300"/>
                </a:solidFill>
                <a:latin typeface="Arial"/>
                <a:cs typeface="Arial"/>
              </a:rPr>
              <a:t>If</a:t>
            </a:r>
            <a:r>
              <a:rPr sz="1950" dirty="0">
                <a:latin typeface="Arial"/>
                <a:cs typeface="Arial"/>
              </a:rPr>
              <a:t>,</a:t>
            </a:r>
            <a:r>
              <a:rPr lang="en-US" sz="1950" dirty="0"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lang="en-US" sz="19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 special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ke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ords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12700" marR="542290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The other symbols in the sentences are either 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r>
              <a:rPr sz="1950" i="1" spc="10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itten </a:t>
            </a:r>
            <a:r>
              <a:rPr sz="1950" spc="5" dirty="0">
                <a:latin typeface="Arial"/>
                <a:cs typeface="Arial"/>
              </a:rPr>
              <a:t>here</a:t>
            </a:r>
            <a:r>
              <a:rPr sz="1950" dirty="0">
                <a:latin typeface="Arial"/>
                <a:cs typeface="Arial"/>
              </a:rPr>
              <a:t> capitali</a:t>
            </a:r>
            <a:r>
              <a:rPr sz="1950" spc="-25" dirty="0">
                <a:latin typeface="Arial"/>
                <a:cs typeface="Arial"/>
              </a:rPr>
              <a:t>z</a:t>
            </a:r>
            <a:r>
              <a:rPr sz="1950" spc="5" dirty="0">
                <a:latin typeface="Arial"/>
                <a:cs typeface="Arial"/>
              </a:rPr>
              <a:t>ed)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constants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itten </a:t>
            </a:r>
            <a:r>
              <a:rPr sz="1950" spc="5" dirty="0">
                <a:latin typeface="Arial"/>
                <a:cs typeface="Arial"/>
              </a:rPr>
              <a:t>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 err="1">
                <a:latin typeface="Arial"/>
                <a:cs typeface="Arial"/>
              </a:rPr>
              <a:t>uncapitali</a:t>
            </a:r>
            <a:r>
              <a:rPr sz="1950" spc="-25" dirty="0" err="1">
                <a:latin typeface="Arial"/>
                <a:cs typeface="Arial"/>
              </a:rPr>
              <a:t>z</a:t>
            </a:r>
            <a:r>
              <a:rPr sz="1950" spc="5" dirty="0" err="1">
                <a:latin typeface="Arial"/>
                <a:cs typeface="Arial"/>
              </a:rPr>
              <a:t>ed</a:t>
            </a:r>
            <a:r>
              <a:rPr sz="1950" spc="5" dirty="0">
                <a:latin typeface="Arial"/>
                <a:cs typeface="Arial"/>
              </a:rPr>
              <a:t>).</a:t>
            </a:r>
            <a:endParaRPr lang="en-US" sz="1950" spc="5" dirty="0">
              <a:latin typeface="Arial"/>
              <a:cs typeface="Arial"/>
            </a:endParaRPr>
          </a:p>
          <a:p>
            <a:pPr marL="12700" marR="542290">
              <a:lnSpc>
                <a:spcPct val="125000"/>
              </a:lnSpc>
              <a:spcBef>
                <a:spcPts val="1025"/>
              </a:spcBef>
            </a:pPr>
            <a:r>
              <a:rPr lang="en-US" sz="2000" spc="10" dirty="0">
                <a:latin typeface="Arial"/>
                <a:cs typeface="Arial"/>
              </a:rPr>
              <a:t>So </a:t>
            </a:r>
            <a:r>
              <a:rPr lang="en-US" sz="2000" b="1" spc="5" dirty="0">
                <a:solidFill>
                  <a:srgbClr val="006300"/>
                </a:solidFill>
                <a:latin typeface="Arial"/>
                <a:cs typeface="Arial"/>
              </a:rPr>
              <a:t>john</a:t>
            </a:r>
            <a:r>
              <a:rPr lang="en-US" sz="200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and </a:t>
            </a:r>
            <a:r>
              <a:rPr lang="en-US" sz="2000" b="1" spc="5" dirty="0">
                <a:solidFill>
                  <a:srgbClr val="006300"/>
                </a:solidFill>
                <a:latin typeface="Arial"/>
                <a:cs typeface="Arial"/>
              </a:rPr>
              <a:t>dog23</a:t>
            </a:r>
            <a:r>
              <a:rPr lang="en-US" sz="200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are constant</a:t>
            </a:r>
            <a:r>
              <a:rPr lang="en-US" sz="2000" spc="-25" dirty="0">
                <a:latin typeface="Arial"/>
                <a:cs typeface="Arial"/>
              </a:rPr>
              <a:t>s</a:t>
            </a:r>
            <a:r>
              <a:rPr lang="en-US" sz="2000" dirty="0">
                <a:latin typeface="Arial"/>
                <a:cs typeface="Arial"/>
              </a:rPr>
              <a:t>.</a:t>
            </a:r>
            <a:r>
              <a:rPr lang="en-US" sz="2000" spc="5" dirty="0">
                <a:latin typeface="Arial"/>
                <a:cs typeface="Arial"/>
              </a:rPr>
              <a:t> But </a:t>
            </a:r>
            <a:r>
              <a:rPr lang="en-US" sz="2000" b="1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lang="en-US" sz="2000" spc="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and </a:t>
            </a:r>
            <a:r>
              <a:rPr lang="en-US" sz="2000" b="1" spc="10" dirty="0">
                <a:solidFill>
                  <a:srgbClr val="006300"/>
                </a:solidFill>
                <a:latin typeface="Arial"/>
                <a:cs typeface="Arial"/>
              </a:rPr>
              <a:t>Dog</a:t>
            </a:r>
            <a:r>
              <a:rPr lang="en-US" sz="2000" spc="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v</a:t>
            </a:r>
            <a:r>
              <a:rPr lang="en-US" sz="2000" spc="5" dirty="0">
                <a:latin typeface="Arial"/>
                <a:cs typeface="Arial"/>
              </a:rPr>
              <a:t>a</a:t>
            </a:r>
            <a:r>
              <a:rPr lang="en-US" sz="2000" spc="30" dirty="0">
                <a:latin typeface="Arial"/>
                <a:cs typeface="Arial"/>
              </a:rPr>
              <a:t>r</a:t>
            </a:r>
            <a:r>
              <a:rPr lang="en-US" sz="2000" spc="5" dirty="0">
                <a:latin typeface="Arial"/>
                <a:cs typeface="Arial"/>
              </a:rPr>
              <a:t>ia</a:t>
            </a:r>
            <a:r>
              <a:rPr lang="en-US" sz="2000" spc="-35" dirty="0">
                <a:latin typeface="Arial"/>
                <a:cs typeface="Arial"/>
              </a:rPr>
              <a:t>b</a:t>
            </a:r>
            <a:r>
              <a:rPr lang="en-US" sz="2000" spc="5" dirty="0">
                <a:latin typeface="Arial"/>
                <a:cs typeface="Arial"/>
              </a:rPr>
              <a:t>le</a:t>
            </a:r>
            <a:r>
              <a:rPr lang="en-US" sz="2000" spc="-25" dirty="0">
                <a:latin typeface="Arial"/>
                <a:cs typeface="Arial"/>
              </a:rPr>
              <a:t>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12700" marR="542290">
              <a:lnSpc>
                <a:spcPct val="125000"/>
              </a:lnSpc>
              <a:spcBef>
                <a:spcPts val="1025"/>
              </a:spcBef>
            </a:pPr>
            <a:endParaRPr sz="1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617029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bi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2800" b="1" spc="40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xample:</a:t>
            </a:r>
            <a:r>
              <a:rPr sz="2800" b="1" spc="19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orld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lo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21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0510" y="3179634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5752" y="3184876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3299" y="3184876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0510" y="3867155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95752" y="3343026"/>
            <a:ext cx="40830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B1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0510" y="3856672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5752" y="3861914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3299" y="3861914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0510" y="454419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95752" y="4020064"/>
            <a:ext cx="40830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B2</a:t>
            </a:r>
            <a:endParaRPr sz="2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99273" y="1825557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4514" y="1830799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4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92036" y="1830799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4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9273" y="2513079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9273" y="2502596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04514" y="2507837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4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92036" y="2507837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4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9273" y="3190117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54515" y="1988976"/>
            <a:ext cx="40830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B3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B4</a:t>
            </a:r>
            <a:endParaRPr sz="2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99273" y="3179634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04514" y="3184876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2036" y="3184876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9273" y="3867155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54515" y="3343026"/>
            <a:ext cx="40830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B5</a:t>
            </a:r>
            <a:endParaRPr sz="23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99273" y="3856672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04514" y="3861914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92036" y="3861914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9273" y="454419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54515" y="4020064"/>
            <a:ext cx="40830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B6</a:t>
            </a:r>
            <a:endParaRPr sz="23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63555" y="3856672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68797" y="3861914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6344" y="3861914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3555" y="454419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18798" y="4020064"/>
            <a:ext cx="40830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B7</a:t>
            </a:r>
            <a:endParaRPr sz="23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88874" y="4554703"/>
            <a:ext cx="4723765" cy="0"/>
          </a:xfrm>
          <a:custGeom>
            <a:avLst/>
            <a:gdLst/>
            <a:ahLst/>
            <a:cxnLst/>
            <a:rect l="l" t="t" r="r" b="b"/>
            <a:pathLst>
              <a:path w="4723765">
                <a:moveTo>
                  <a:pt x="0" y="0"/>
                </a:moveTo>
                <a:lnTo>
                  <a:pt x="4723489" y="0"/>
                </a:lnTo>
              </a:path>
            </a:pathLst>
          </a:custGeom>
          <a:ln w="20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88874" y="4586179"/>
            <a:ext cx="4723765" cy="0"/>
          </a:xfrm>
          <a:custGeom>
            <a:avLst/>
            <a:gdLst/>
            <a:ahLst/>
            <a:cxnLst/>
            <a:rect l="l" t="t" r="r" b="b"/>
            <a:pathLst>
              <a:path w="4723765">
                <a:moveTo>
                  <a:pt x="0" y="0"/>
                </a:moveTo>
                <a:lnTo>
                  <a:pt x="4723489" y="0"/>
                </a:lnTo>
              </a:path>
            </a:pathLst>
          </a:custGeom>
          <a:ln w="20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01686" y="5034716"/>
            <a:ext cx="7627620" cy="174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ould</a:t>
            </a:r>
            <a:r>
              <a:rPr sz="1950" dirty="0">
                <a:latin typeface="Arial"/>
                <a:cs typeface="Arial"/>
              </a:rPr>
              <a:t>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desc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scene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52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Blo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3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ab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5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01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Blo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left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7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01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Blo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4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410972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lo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orld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21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48318" y="1425679"/>
            <a:ext cx="56261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950" b="1" spc="10" dirty="0">
                <a:solidFill>
                  <a:srgbClr val="00008C"/>
                </a:solidFill>
                <a:latin typeface="Arial"/>
                <a:cs typeface="Arial"/>
              </a:rPr>
              <a:t>lo</a:t>
            </a:r>
            <a:r>
              <a:rPr sz="950" b="1" spc="-5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950" b="1" spc="10" dirty="0">
                <a:solidFill>
                  <a:srgbClr val="00008C"/>
                </a:solidFill>
                <a:latin typeface="Arial"/>
                <a:cs typeface="Arial"/>
              </a:rPr>
              <a:t>ks.pl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61018" y="1585075"/>
            <a:ext cx="537210" cy="0"/>
          </a:xfrm>
          <a:custGeom>
            <a:avLst/>
            <a:gdLst/>
            <a:ahLst/>
            <a:cxnLst/>
            <a:rect l="l" t="t" r="r" b="b"/>
            <a:pathLst>
              <a:path w="537209">
                <a:moveTo>
                  <a:pt x="0" y="0"/>
                </a:moveTo>
                <a:lnTo>
                  <a:pt x="536594" y="0"/>
                </a:lnTo>
              </a:path>
            </a:pathLst>
          </a:custGeom>
          <a:ln w="7348">
            <a:solidFill>
              <a:srgbClr val="0000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386" y="1645038"/>
            <a:ext cx="8227695" cy="0"/>
          </a:xfrm>
          <a:custGeom>
            <a:avLst/>
            <a:gdLst/>
            <a:ahLst/>
            <a:cxnLst/>
            <a:rect l="l" t="t" r="r" b="b"/>
            <a:pathLst>
              <a:path w="8227695">
                <a:moveTo>
                  <a:pt x="0" y="0"/>
                </a:moveTo>
                <a:lnTo>
                  <a:pt x="8227288" y="0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1441" y="1662093"/>
            <a:ext cx="0" cy="4404995"/>
          </a:xfrm>
          <a:custGeom>
            <a:avLst/>
            <a:gdLst/>
            <a:ahLst/>
            <a:cxnLst/>
            <a:rect l="l" t="t" r="r" b="b"/>
            <a:pathLst>
              <a:path h="4404995">
                <a:moveTo>
                  <a:pt x="0" y="0"/>
                </a:moveTo>
                <a:lnTo>
                  <a:pt x="0" y="4404962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5383" y="1831231"/>
            <a:ext cx="94615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5383" y="2357026"/>
            <a:ext cx="9461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6505" y="3103259"/>
            <a:ext cx="163195" cy="827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algn="ctr">
              <a:lnSpc>
                <a:spcPct val="100000"/>
              </a:lnSpc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68580" algn="ctr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6372" y="1774081"/>
            <a:ext cx="5715635" cy="313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55" dirty="0">
                <a:solidFill>
                  <a:srgbClr val="7F7F7F"/>
                </a:solidFill>
                <a:latin typeface="Arial"/>
                <a:cs typeface="Arial"/>
              </a:rPr>
              <a:t>on(X,Y)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14" dirty="0">
                <a:solidFill>
                  <a:srgbClr val="7F7F7F"/>
                </a:solidFill>
                <a:latin typeface="Arial"/>
                <a:cs typeface="Arial"/>
              </a:rPr>
              <a:t>means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block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85" dirty="0">
                <a:solidFill>
                  <a:srgbClr val="7F7F7F"/>
                </a:solidFill>
                <a:latin typeface="Arial"/>
                <a:cs typeface="Arial"/>
              </a:rPr>
              <a:t>directly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on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top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block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Y.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1266190" algn="l"/>
                <a:tab pos="2519680" algn="l"/>
                <a:tab pos="3773170" algn="l"/>
              </a:tabLst>
            </a:pPr>
            <a:r>
              <a:rPr sz="1450" spc="95" dirty="0">
                <a:latin typeface="Arial"/>
                <a:cs typeface="Arial"/>
              </a:rPr>
              <a:t>on(b1,b2).	on(b3,b4).	on(b4,b5).	on(b5,b6).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spcBef>
                <a:spcPts val="665"/>
              </a:spcBef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just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left(X,Y)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14" dirty="0">
                <a:solidFill>
                  <a:srgbClr val="7F7F7F"/>
                </a:solidFill>
                <a:latin typeface="Arial"/>
                <a:cs typeface="Arial"/>
              </a:rPr>
              <a:t>means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blocks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and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on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30" dirty="0">
                <a:solidFill>
                  <a:srgbClr val="7F7F7F"/>
                </a:solidFill>
                <a:latin typeface="Arial"/>
                <a:cs typeface="Arial"/>
              </a:rPr>
              <a:t>table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and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55" dirty="0">
                <a:solidFill>
                  <a:srgbClr val="7F7F7F"/>
                </a:solidFill>
                <a:latin typeface="Arial"/>
                <a:cs typeface="Arial"/>
              </a:rPr>
              <a:t>immediately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left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Y.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1941195" algn="l"/>
              </a:tabLst>
            </a:pPr>
            <a:r>
              <a:rPr sz="1450" spc="170" dirty="0">
                <a:latin typeface="Arial"/>
                <a:cs typeface="Arial"/>
              </a:rPr>
              <a:t>just_left(b2,b6).	just_left(b6,b7).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spcBef>
                <a:spcPts val="665"/>
              </a:spcBef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above(X,Y)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14" dirty="0">
                <a:solidFill>
                  <a:srgbClr val="7F7F7F"/>
                </a:solidFill>
                <a:latin typeface="Arial"/>
                <a:cs typeface="Arial"/>
              </a:rPr>
              <a:t>means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block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somewhere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5" dirty="0">
                <a:solidFill>
                  <a:srgbClr val="7F7F7F"/>
                </a:solidFill>
                <a:latin typeface="Arial"/>
                <a:cs typeface="Arial"/>
              </a:rPr>
              <a:t>above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block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pile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5" dirty="0">
                <a:solidFill>
                  <a:srgbClr val="7F7F7F"/>
                </a:solidFill>
                <a:latin typeface="Arial"/>
                <a:cs typeface="Arial"/>
              </a:rPr>
              <a:t>where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90" dirty="0">
                <a:solidFill>
                  <a:srgbClr val="7F7F7F"/>
                </a:solidFill>
                <a:latin typeface="Arial"/>
                <a:cs typeface="Arial"/>
              </a:rPr>
              <a:t>occurs.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spc="30" dirty="0">
                <a:latin typeface="Arial"/>
                <a:cs typeface="Arial"/>
              </a:rPr>
              <a:t>above(X,Y)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on(X,Y).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spc="30" dirty="0">
                <a:latin typeface="Arial"/>
                <a:cs typeface="Arial"/>
              </a:rPr>
              <a:t>above(X,Y)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00" dirty="0">
                <a:latin typeface="Arial"/>
                <a:cs typeface="Arial"/>
              </a:rPr>
              <a:t>on(X,Z),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above(Z,Y).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spcBef>
                <a:spcPts val="665"/>
              </a:spcBef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left(X,Y)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14" dirty="0">
                <a:solidFill>
                  <a:srgbClr val="7F7F7F"/>
                </a:solidFill>
                <a:latin typeface="Arial"/>
                <a:cs typeface="Arial"/>
              </a:rPr>
              <a:t>means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block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somewhere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left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block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but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0" dirty="0">
                <a:solidFill>
                  <a:srgbClr val="7F7F7F"/>
                </a:solidFill>
                <a:latin typeface="Arial"/>
                <a:cs typeface="Arial"/>
              </a:rPr>
              <a:t>perhaps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higher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10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5" dirty="0">
                <a:solidFill>
                  <a:srgbClr val="7F7F7F"/>
                </a:solidFill>
                <a:latin typeface="Arial"/>
                <a:cs typeface="Arial"/>
              </a:rPr>
              <a:t>lower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50" dirty="0">
                <a:solidFill>
                  <a:srgbClr val="7F7F7F"/>
                </a:solidFill>
                <a:latin typeface="Arial"/>
                <a:cs typeface="Arial"/>
              </a:rPr>
              <a:t>than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Y.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spc="175" dirty="0">
                <a:latin typeface="Arial"/>
                <a:cs typeface="Arial"/>
              </a:rPr>
              <a:t>left(X,Y)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just_left(X,Y).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spc="175" dirty="0">
                <a:latin typeface="Arial"/>
                <a:cs typeface="Arial"/>
              </a:rPr>
              <a:t>left(X,Y)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just_left(X,Z),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0" dirty="0">
                <a:latin typeface="Arial"/>
                <a:cs typeface="Arial"/>
              </a:rPr>
              <a:t>left(Z,Y).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6372" y="4894478"/>
            <a:ext cx="311150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spc="175" dirty="0">
                <a:latin typeface="Arial"/>
                <a:cs typeface="Arial"/>
              </a:rPr>
              <a:t>left(X,Y)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00" dirty="0">
                <a:latin typeface="Arial"/>
                <a:cs typeface="Arial"/>
              </a:rPr>
              <a:t>on(X,Z),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0" dirty="0">
                <a:latin typeface="Arial"/>
                <a:cs typeface="Arial"/>
              </a:rPr>
              <a:t>left(Z,Y).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spc="175" dirty="0">
                <a:latin typeface="Arial"/>
                <a:cs typeface="Arial"/>
              </a:rPr>
              <a:t>left(X,Y)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00" dirty="0">
                <a:latin typeface="Arial"/>
                <a:cs typeface="Arial"/>
              </a:rPr>
              <a:t>on(Y,Z),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0" dirty="0">
                <a:latin typeface="Arial"/>
                <a:cs typeface="Arial"/>
              </a:rPr>
              <a:t>left(X,Z).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4546" y="4894478"/>
            <a:ext cx="272605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20" dirty="0">
                <a:solidFill>
                  <a:srgbClr val="7F7F7F"/>
                </a:solidFill>
                <a:latin typeface="Arial"/>
                <a:cs typeface="Arial"/>
              </a:rPr>
              <a:t>leftmost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on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50" dirty="0">
                <a:solidFill>
                  <a:srgbClr val="7F7F7F"/>
                </a:solidFill>
                <a:latin typeface="Arial"/>
                <a:cs typeface="Arial"/>
              </a:rPr>
              <a:t>something.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95" dirty="0">
                <a:solidFill>
                  <a:srgbClr val="7F7F7F"/>
                </a:solidFill>
                <a:latin typeface="Arial"/>
                <a:cs typeface="Arial"/>
              </a:rPr>
              <a:t>rightmost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on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50" dirty="0">
                <a:solidFill>
                  <a:srgbClr val="7F7F7F"/>
                </a:solidFill>
                <a:latin typeface="Arial"/>
                <a:cs typeface="Arial"/>
              </a:rPr>
              <a:t>something.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6505" y="4069903"/>
            <a:ext cx="163195" cy="126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6372" y="5420273"/>
            <a:ext cx="407606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45" dirty="0">
                <a:solidFill>
                  <a:srgbClr val="7F7F7F"/>
                </a:solidFill>
                <a:latin typeface="Arial"/>
                <a:cs typeface="Arial"/>
              </a:rPr>
              <a:t>right(X,Y)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opposite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left(X,Y).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spc="145" dirty="0">
                <a:latin typeface="Arial"/>
                <a:cs typeface="Arial"/>
              </a:rPr>
              <a:t>right(Y,X)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left(X,Y).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6505" y="5477423"/>
            <a:ext cx="163195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24620" y="1662093"/>
            <a:ext cx="0" cy="4404995"/>
          </a:xfrm>
          <a:custGeom>
            <a:avLst/>
            <a:gdLst/>
            <a:ahLst/>
            <a:cxnLst/>
            <a:rect l="l" t="t" r="r" b="b"/>
            <a:pathLst>
              <a:path h="4404995">
                <a:moveTo>
                  <a:pt x="0" y="0"/>
                </a:moveTo>
                <a:lnTo>
                  <a:pt x="0" y="4404962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386" y="6084137"/>
            <a:ext cx="8227695" cy="0"/>
          </a:xfrm>
          <a:custGeom>
            <a:avLst/>
            <a:gdLst/>
            <a:ahLst/>
            <a:cxnLst/>
            <a:rect l="l" t="t" r="r" b="b"/>
            <a:pathLst>
              <a:path w="8227695">
                <a:moveTo>
                  <a:pt x="0" y="0"/>
                </a:moveTo>
                <a:lnTo>
                  <a:pt x="8227288" y="0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1686" y="6415844"/>
            <a:ext cx="744982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Note: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small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line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displ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Prolog.</a:t>
            </a:r>
            <a:endParaRPr sz="1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362204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Blo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orld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4770" y="1854470"/>
            <a:ext cx="3497579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query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First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2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5" dirty="0">
                <a:solidFill>
                  <a:srgbClr val="7F7F7F"/>
                </a:solidFill>
                <a:latin typeface="Arial"/>
                <a:cs typeface="Arial"/>
              </a:rPr>
              <a:t>on(b1,b2)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5" dirty="0">
                <a:solidFill>
                  <a:srgbClr val="7F7F7F"/>
                </a:solidFill>
                <a:latin typeface="Arial"/>
                <a:cs typeface="Arial"/>
              </a:rPr>
              <a:t>using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line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10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-40" dirty="0">
                <a:solidFill>
                  <a:srgbClr val="7F7F7F"/>
                </a:solidFill>
                <a:latin typeface="Arial"/>
                <a:cs typeface="Arial"/>
              </a:rPr>
              <a:t>Succeeds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5" dirty="0">
                <a:solidFill>
                  <a:srgbClr val="7F7F7F"/>
                </a:solidFill>
                <a:latin typeface="Arial"/>
                <a:cs typeface="Arial"/>
              </a:rPr>
              <a:t>because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line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2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-130" dirty="0">
                <a:solidFill>
                  <a:srgbClr val="7F7F7F"/>
                </a:solidFill>
                <a:latin typeface="Arial"/>
                <a:cs typeface="Arial"/>
              </a:rPr>
              <a:t>So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query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686" y="1634059"/>
            <a:ext cx="2533015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above(b1,b2).</a:t>
            </a:r>
            <a:endParaRPr sz="1450">
              <a:latin typeface="Arial"/>
              <a:cs typeface="Arial"/>
            </a:endParaRPr>
          </a:p>
          <a:p>
            <a:pPr marL="108585" marR="5080">
              <a:lnSpc>
                <a:spcPts val="1739"/>
              </a:lnSpc>
              <a:spcBef>
                <a:spcPts val="55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(7)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b2)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b2)</a:t>
            </a:r>
            <a:endParaRPr sz="1450">
              <a:latin typeface="Arial"/>
              <a:cs typeface="Arial"/>
            </a:endParaRPr>
          </a:p>
          <a:p>
            <a:pPr marL="108585">
              <a:lnSpc>
                <a:spcPts val="1675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b2)</a:t>
            </a:r>
            <a:endParaRPr sz="1450">
              <a:latin typeface="Arial"/>
              <a:cs typeface="Arial"/>
            </a:endParaRPr>
          </a:p>
          <a:p>
            <a:pPr marL="108585">
              <a:lnSpc>
                <a:spcPts val="1739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(7)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b2)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4770" y="3470601"/>
            <a:ext cx="3304540" cy="243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query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39814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5" dirty="0">
                <a:solidFill>
                  <a:srgbClr val="7F7F7F"/>
                </a:solidFill>
                <a:latin typeface="Arial"/>
                <a:cs typeface="Arial"/>
              </a:rPr>
              <a:t>on(b3,b5)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59118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40" dirty="0">
                <a:solidFill>
                  <a:srgbClr val="7F7F7F"/>
                </a:solidFill>
                <a:latin typeface="Arial"/>
                <a:cs typeface="Arial"/>
              </a:rPr>
              <a:t>fails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5" dirty="0">
                <a:solidFill>
                  <a:srgbClr val="7F7F7F"/>
                </a:solidFill>
                <a:latin typeface="Arial"/>
                <a:cs typeface="Arial"/>
              </a:rPr>
              <a:t>Reconsider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39814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on(b3,Z)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from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line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11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59118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80" dirty="0">
                <a:solidFill>
                  <a:srgbClr val="7F7F7F"/>
                </a:solidFill>
                <a:latin typeface="Arial"/>
                <a:cs typeface="Arial"/>
              </a:rPr>
              <a:t>Z=b4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39814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Now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2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45" dirty="0">
                <a:solidFill>
                  <a:srgbClr val="7F7F7F"/>
                </a:solidFill>
                <a:latin typeface="Arial"/>
                <a:cs typeface="Arial"/>
              </a:rPr>
              <a:t>above(Z,b5)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80" dirty="0">
                <a:solidFill>
                  <a:srgbClr val="7F7F7F"/>
                </a:solidFill>
                <a:latin typeface="Arial"/>
                <a:cs typeface="Arial"/>
              </a:rPr>
              <a:t>Z=b4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783590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5" dirty="0">
                <a:solidFill>
                  <a:srgbClr val="7F7F7F"/>
                </a:solidFill>
                <a:latin typeface="Arial"/>
                <a:cs typeface="Arial"/>
              </a:rPr>
              <a:t>on(b4,b5)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976630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59118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query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686" y="3250164"/>
            <a:ext cx="2533015" cy="296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above(b3,b5).</a:t>
            </a:r>
            <a:endParaRPr sz="1450">
              <a:latin typeface="Arial"/>
              <a:cs typeface="Arial"/>
            </a:endParaRPr>
          </a:p>
          <a:p>
            <a:pPr marL="108585" marR="5080" algn="just">
              <a:lnSpc>
                <a:spcPts val="1739"/>
              </a:lnSpc>
              <a:spcBef>
                <a:spcPts val="55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endParaRPr sz="1450">
              <a:latin typeface="Arial"/>
              <a:cs typeface="Arial"/>
            </a:endParaRPr>
          </a:p>
          <a:p>
            <a:pPr marL="108585">
              <a:lnSpc>
                <a:spcPts val="1675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10" dirty="0">
                <a:latin typeface="Arial"/>
                <a:cs typeface="Arial"/>
              </a:rPr>
              <a:t>Fail: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endParaRPr sz="1450">
              <a:latin typeface="Arial"/>
              <a:cs typeface="Arial"/>
            </a:endParaRPr>
          </a:p>
          <a:p>
            <a:pPr marL="108585" marR="5080" algn="just">
              <a:lnSpc>
                <a:spcPts val="1739"/>
              </a:lnSpc>
              <a:spcBef>
                <a:spcPts val="55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5" dirty="0">
                <a:latin typeface="Arial"/>
                <a:cs typeface="Arial"/>
              </a:rPr>
              <a:t>Redo: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_L205)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b4)</a:t>
            </a:r>
            <a:endParaRPr sz="1450">
              <a:latin typeface="Arial"/>
              <a:cs typeface="Arial"/>
            </a:endParaRPr>
          </a:p>
          <a:p>
            <a:pPr marL="108585">
              <a:lnSpc>
                <a:spcPts val="1675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above(b4,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endParaRPr sz="1450">
              <a:latin typeface="Arial"/>
              <a:cs typeface="Arial"/>
            </a:endParaRPr>
          </a:p>
          <a:p>
            <a:pPr marL="108585">
              <a:lnSpc>
                <a:spcPts val="1735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(10)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on(b4,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endParaRPr sz="1450">
              <a:latin typeface="Arial"/>
              <a:cs typeface="Arial"/>
            </a:endParaRPr>
          </a:p>
          <a:p>
            <a:pPr marL="12700" marR="5080" indent="95885">
              <a:lnSpc>
                <a:spcPts val="1739"/>
              </a:lnSpc>
              <a:spcBef>
                <a:spcPts val="55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(10)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on(b4,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r>
              <a:rPr sz="1450" spc="35" dirty="0">
                <a:latin typeface="Arial"/>
                <a:cs typeface="Arial"/>
              </a:rPr>
              <a:t> 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above(b4,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55000" cy="228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Recu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vious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slide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recursion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recursi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head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 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mentioned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bod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686" y="3279538"/>
            <a:ext cx="5547360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Line 11 in the 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am:</a:t>
            </a:r>
            <a:endParaRPr sz="1950">
              <a:latin typeface="Arial"/>
              <a:cs typeface="Arial"/>
            </a:endParaRPr>
          </a:p>
          <a:p>
            <a:pPr marL="473075">
              <a:lnSpc>
                <a:spcPct val="100000"/>
              </a:lnSpc>
              <a:spcBef>
                <a:spcPts val="1105"/>
              </a:spcBef>
              <a:tabLst>
                <a:tab pos="1988185" algn="l"/>
                <a:tab pos="2401570" algn="l"/>
                <a:tab pos="3641090" algn="l"/>
              </a:tabLst>
            </a:pPr>
            <a:r>
              <a:rPr sz="2050" spc="55" dirty="0">
                <a:solidFill>
                  <a:srgbClr val="006300"/>
                </a:solidFill>
                <a:latin typeface="Arial"/>
                <a:cs typeface="Arial"/>
              </a:rPr>
              <a:t>above(X,Y)	</a:t>
            </a:r>
            <a:r>
              <a:rPr sz="2050" spc="455" dirty="0">
                <a:solidFill>
                  <a:srgbClr val="006300"/>
                </a:solidFill>
                <a:latin typeface="Arial"/>
                <a:cs typeface="Arial"/>
              </a:rPr>
              <a:t>:-	</a:t>
            </a:r>
            <a:r>
              <a:rPr sz="2050" spc="155" dirty="0">
                <a:solidFill>
                  <a:srgbClr val="006300"/>
                </a:solidFill>
                <a:latin typeface="Arial"/>
                <a:cs typeface="Arial"/>
              </a:rPr>
              <a:t>on(X,Z),	</a:t>
            </a:r>
            <a:r>
              <a:rPr sz="2050" spc="110" dirty="0">
                <a:solidFill>
                  <a:srgbClr val="006300"/>
                </a:solidFill>
                <a:latin typeface="Arial"/>
                <a:cs typeface="Arial"/>
              </a:rPr>
              <a:t>above(Z,Y).</a:t>
            </a:r>
            <a:endParaRPr sz="2050">
              <a:latin typeface="Arial"/>
              <a:cs typeface="Arial"/>
            </a:endParaRPr>
          </a:p>
          <a:p>
            <a:pPr marL="473075">
              <a:lnSpc>
                <a:spcPct val="100000"/>
              </a:lnSpc>
              <a:spcBef>
                <a:spcPts val="1085"/>
              </a:spcBef>
            </a:pPr>
            <a:r>
              <a:rPr sz="1950" dirty="0">
                <a:latin typeface="Arial"/>
                <a:cs typeface="Arial"/>
              </a:rPr>
              <a:t>If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ab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ab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4171" y="296177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511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9412" y="2967019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338519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48442" y="2967019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338519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4171" y="331078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511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94171" y="330029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511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9412" y="3305538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338519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48442" y="3305538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338519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94171" y="364929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511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40041" y="2908739"/>
            <a:ext cx="15557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08400"/>
              </a:lnSpc>
            </a:pPr>
            <a:r>
              <a:rPr sz="2050" i="1" spc="5" dirty="0">
                <a:latin typeface="Times New Roman"/>
                <a:cs typeface="Times New Roman"/>
              </a:rPr>
              <a:t>x 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33662" y="3639403"/>
            <a:ext cx="120014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1125" dirty="0">
                <a:latin typeface="Lucida Sans Unicode"/>
                <a:cs typeface="Lucida Sans Unicode"/>
              </a:rPr>
              <a:t>·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33662" y="3796836"/>
            <a:ext cx="120014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1125" dirty="0">
                <a:latin typeface="Lucida Sans Unicode"/>
                <a:cs typeface="Lucida Sans Unicode"/>
              </a:rPr>
              <a:t>·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94171" y="417414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511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9412" y="4179387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338519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48442" y="4179387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338519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4171" y="4523148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511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40041" y="4147324"/>
            <a:ext cx="1511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35" dirty="0">
                <a:latin typeface="Tahoma"/>
                <a:cs typeface="Tahoma"/>
              </a:rPr>
              <a:t>y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01686" y="4834122"/>
            <a:ext cx="8211820" cy="1266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7691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Most mode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amming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languages</a:t>
            </a:r>
            <a:r>
              <a:rPr sz="1950" dirty="0">
                <a:latin typeface="Arial"/>
                <a:cs typeface="Arial"/>
              </a:rPr>
              <a:t> (</a:t>
            </a:r>
            <a:r>
              <a:rPr sz="1950" spc="-35" dirty="0">
                <a:latin typeface="Arial"/>
                <a:cs typeface="Arial"/>
              </a:rPr>
              <a:t>Ja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Python,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etc.)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vide recursion,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usually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ad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anced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techniqu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In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act,</a:t>
            </a:r>
            <a:r>
              <a:rPr sz="1950" dirty="0">
                <a:latin typeface="Arial"/>
                <a:cs typeface="Arial"/>
              </a:rPr>
              <a:t> it is </a:t>
            </a:r>
            <a:r>
              <a:rPr sz="1950" spc="5" dirty="0">
                <a:latin typeface="Arial"/>
                <a:cs typeface="Arial"/>
              </a:rPr>
              <a:t>really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quite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lies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hea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amming.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014970" cy="548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Writing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recu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sive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 marR="205740">
              <a:lnSpc>
                <a:spcPct val="125000"/>
              </a:lnSpc>
            </a:pPr>
            <a:r>
              <a:rPr sz="1950" spc="-270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recogni</a:t>
            </a:r>
            <a:r>
              <a:rPr sz="1950" spc="-25" dirty="0">
                <a:latin typeface="Arial"/>
                <a:cs typeface="Arial"/>
              </a:rPr>
              <a:t>z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recursion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needed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 that</a:t>
            </a:r>
            <a:r>
              <a:rPr sz="1950" dirty="0">
                <a:latin typeface="Arial"/>
                <a:cs typeface="Arial"/>
              </a:rPr>
              <a:t> i</a:t>
            </a:r>
            <a:r>
              <a:rPr sz="1950" spc="-35" dirty="0">
                <a:latin typeface="Arial"/>
                <a:cs typeface="Arial"/>
              </a:rPr>
              <a:t>n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ol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some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umber</a:t>
            </a:r>
            <a:r>
              <a:rPr sz="1950" i="1" spc="17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time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18900"/>
              </a:lnSpc>
              <a:spcBef>
                <a:spcPts val="1045"/>
              </a:spcBef>
              <a:tabLst>
                <a:tab pos="3911600" algn="l"/>
                <a:tab pos="5130165" algn="l"/>
                <a:tab pos="6547484" algn="l"/>
              </a:tabLst>
            </a:pPr>
            <a:r>
              <a:rPr sz="1950" spc="-5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ab</a:t>
            </a:r>
            <a:r>
              <a:rPr sz="1950" spc="-25" dirty="0">
                <a:solidFill>
                  <a:srgbClr val="006300"/>
                </a:solidFill>
                <a:latin typeface="Arial"/>
                <a:cs typeface="Arial"/>
              </a:rPr>
              <a:t>o</a:t>
            </a:r>
            <a:r>
              <a:rPr sz="1950" spc="-45" dirty="0">
                <a:solidFill>
                  <a:srgbClr val="006300"/>
                </a:solidFill>
                <a:latin typeface="Arial"/>
                <a:cs typeface="Arial"/>
              </a:rPr>
              <a:t>v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lang="en-US" sz="19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mediate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initial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175" spc="-7" baseline="-11494" dirty="0">
                <a:latin typeface="Times New Roman"/>
                <a:cs typeface="Times New Roman"/>
              </a:rPr>
              <a:t>1</a:t>
            </a:r>
            <a:r>
              <a:rPr sz="2175" baseline="-11494" dirty="0">
                <a:latin typeface="Times New Roman"/>
                <a:cs typeface="Times New Roman"/>
              </a:rPr>
              <a:t> </a:t>
            </a:r>
            <a:r>
              <a:rPr sz="2175" spc="-120" baseline="-1149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is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175" spc="-7" baseline="-11494" dirty="0">
                <a:latin typeface="Times New Roman"/>
                <a:cs typeface="Times New Roman"/>
              </a:rPr>
              <a:t>2</a:t>
            </a:r>
            <a:r>
              <a:rPr sz="2175" baseline="-11494" dirty="0">
                <a:latin typeface="Times New Roman"/>
                <a:cs typeface="Times New Roman"/>
              </a:rPr>
              <a:t> </a:t>
            </a:r>
            <a:r>
              <a:rPr sz="2175" spc="-120" baseline="-11494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Arial"/>
                <a:cs typeface="Arial"/>
              </a:rPr>
              <a:t>etc.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final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175" i="1" spc="-7" baseline="-11494" dirty="0">
                <a:latin typeface="Times New Roman"/>
                <a:cs typeface="Times New Roman"/>
              </a:rPr>
              <a:t>k</a:t>
            </a:r>
            <a:r>
              <a:rPr sz="2175" i="1" baseline="-11494" dirty="0">
                <a:latin typeface="Times New Roman"/>
                <a:cs typeface="Times New Roman"/>
              </a:rPr>
              <a:t> </a:t>
            </a:r>
            <a:r>
              <a:rPr sz="2175" i="1" spc="-82" baseline="-1149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	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0.)</a:t>
            </a:r>
            <a:endParaRPr sz="1950" dirty="0">
              <a:latin typeface="Arial"/>
              <a:cs typeface="Arial"/>
            </a:endParaRPr>
          </a:p>
          <a:p>
            <a:pPr marL="12700" marR="5715">
              <a:lnSpc>
                <a:spcPct val="120800"/>
              </a:lnSpc>
              <a:spcBef>
                <a:spcPts val="1105"/>
              </a:spcBef>
            </a:pPr>
            <a:r>
              <a:rPr sz="1950" spc="5" dirty="0">
                <a:latin typeface="Arial"/>
                <a:cs typeface="Arial"/>
              </a:rPr>
              <a:t>When 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iting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recursi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ta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all</a:t>
            </a:r>
            <a:r>
              <a:rPr sz="1950" i="1" spc="10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40" dirty="0">
                <a:latin typeface="Times New Roman"/>
                <a:cs typeface="Times New Roman"/>
              </a:rPr>
              <a:t>k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12700" marR="1158875" indent="797560">
              <a:lnSpc>
                <a:spcPct val="173100"/>
              </a:lnSpc>
            </a:pPr>
            <a:r>
              <a:rPr sz="1950" spc="5" dirty="0">
                <a:latin typeface="Arial"/>
                <a:cs typeface="Arial"/>
              </a:rPr>
              <a:t>in our scen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might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0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3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7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20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155,262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Q: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b="1" spc="-21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thi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since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infinitely </a:t>
            </a:r>
            <a:r>
              <a:rPr sz="1950" i="1" spc="5" dirty="0">
                <a:latin typeface="Arial"/>
                <a:cs typeface="Arial"/>
              </a:rPr>
              <a:t>ma</a:t>
            </a:r>
            <a:r>
              <a:rPr sz="1950" i="1" spc="-25" dirty="0">
                <a:latin typeface="Arial"/>
                <a:cs typeface="Arial"/>
              </a:rPr>
              <a:t>n</a:t>
            </a:r>
            <a:r>
              <a:rPr sz="1950" i="1" spc="5" dirty="0">
                <a:latin typeface="Arial"/>
                <a:cs typeface="Arial"/>
              </a:rPr>
              <a:t>y</a:t>
            </a:r>
            <a:r>
              <a:rPr sz="1950" i="1" spc="1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possibilities? 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A: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b="1" spc="-21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mathematical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inductio</a:t>
            </a:r>
            <a:r>
              <a:rPr sz="1950" i="1" spc="50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7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749540" cy="578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Recu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sion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mathematical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induction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461009" indent="-332740">
              <a:lnSpc>
                <a:spcPct val="100000"/>
              </a:lnSpc>
              <a:spcBef>
                <a:spcPts val="2230"/>
              </a:spcBef>
              <a:buAutoNum type="arabicPeriod"/>
              <a:tabLst>
                <a:tab pos="337185" algn="l"/>
                <a:tab pos="5439410" algn="l"/>
              </a:tabLst>
            </a:pP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ite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handle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1130"/>
              </a:spcBef>
              <a:tabLst>
                <a:tab pos="5267325" algn="l"/>
              </a:tabLst>
            </a:pPr>
            <a:r>
              <a:rPr sz="1950" spc="-5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ab</a:t>
            </a:r>
            <a:r>
              <a:rPr sz="1950" spc="-25" dirty="0">
                <a:solidFill>
                  <a:srgbClr val="006300"/>
                </a:solidFill>
                <a:latin typeface="Arial"/>
                <a:cs typeface="Arial"/>
              </a:rPr>
              <a:t>o</a:t>
            </a:r>
            <a:r>
              <a:rPr sz="1950" spc="-45" dirty="0">
                <a:solidFill>
                  <a:srgbClr val="006300"/>
                </a:solidFill>
                <a:latin typeface="Arial"/>
                <a:cs typeface="Arial"/>
              </a:rPr>
              <a:t>v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means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directly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308735">
              <a:lnSpc>
                <a:spcPct val="100000"/>
              </a:lnSpc>
              <a:spcBef>
                <a:spcPts val="720"/>
              </a:spcBef>
              <a:tabLst>
                <a:tab pos="2823845" algn="l"/>
                <a:tab pos="3237230" algn="l"/>
              </a:tabLst>
            </a:pPr>
            <a:r>
              <a:rPr sz="2050" spc="55" dirty="0">
                <a:solidFill>
                  <a:srgbClr val="006300"/>
                </a:solidFill>
                <a:latin typeface="Arial"/>
                <a:cs typeface="Arial"/>
              </a:rPr>
              <a:t>above(X,Y)	</a:t>
            </a:r>
            <a:r>
              <a:rPr sz="2050" spc="455" dirty="0">
                <a:solidFill>
                  <a:srgbClr val="006300"/>
                </a:solidFill>
                <a:latin typeface="Arial"/>
                <a:cs typeface="Arial"/>
              </a:rPr>
              <a:t>:-	</a:t>
            </a:r>
            <a:r>
              <a:rPr sz="2050" spc="140" dirty="0">
                <a:solidFill>
                  <a:srgbClr val="006300"/>
                </a:solidFill>
                <a:latin typeface="Arial"/>
                <a:cs typeface="Arial"/>
              </a:rPr>
              <a:t>on(X,Y).</a:t>
            </a:r>
            <a:endParaRPr sz="2050">
              <a:latin typeface="Arial"/>
              <a:cs typeface="Arial"/>
            </a:endParaRPr>
          </a:p>
          <a:p>
            <a:pPr marL="461009" marR="859790" indent="-332740">
              <a:lnSpc>
                <a:spcPct val="118900"/>
              </a:lnSpc>
              <a:spcBef>
                <a:spcPts val="1335"/>
              </a:spcBef>
              <a:buAutoNum type="arabicPeriod" startAt="2"/>
              <a:tabLst>
                <a:tab pos="337185" algn="l"/>
                <a:tab pos="2767330" algn="l"/>
              </a:tabLst>
            </a:pPr>
            <a:r>
              <a:rPr sz="1950" spc="5" dirty="0">
                <a:latin typeface="Arial"/>
                <a:cs typeface="Arial"/>
              </a:rPr>
              <a:t>assume the case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n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already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ta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,</a:t>
            </a:r>
            <a:r>
              <a:rPr sz="1950" spc="5" dirty="0">
                <a:latin typeface="Arial"/>
                <a:cs typeface="Arial"/>
              </a:rPr>
              <a:t> 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ite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handle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spc="5" dirty="0">
                <a:latin typeface="Times New Roman"/>
                <a:cs typeface="Times New Roman"/>
              </a:rPr>
              <a:t>n</a:t>
            </a:r>
            <a:r>
              <a:rPr sz="2050" i="1" spc="-5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+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)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1130"/>
              </a:spcBef>
              <a:tabLst>
                <a:tab pos="5903595" algn="l"/>
              </a:tabLst>
            </a:pPr>
            <a:r>
              <a:rPr sz="1950" spc="-5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ab</a:t>
            </a:r>
            <a:r>
              <a:rPr sz="1950" spc="-25" dirty="0">
                <a:solidFill>
                  <a:srgbClr val="006300"/>
                </a:solidFill>
                <a:latin typeface="Arial"/>
                <a:cs typeface="Arial"/>
              </a:rPr>
              <a:t>o</a:t>
            </a:r>
            <a:r>
              <a:rPr sz="1950" spc="-45" dirty="0">
                <a:solidFill>
                  <a:srgbClr val="006300"/>
                </a:solidFill>
                <a:latin typeface="Arial"/>
                <a:cs typeface="Arial"/>
              </a:rPr>
              <a:t>v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suppose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spc="5" dirty="0">
                <a:latin typeface="Times New Roman"/>
                <a:cs typeface="Times New Roman"/>
              </a:rPr>
              <a:t>n</a:t>
            </a:r>
            <a:r>
              <a:rPr sz="2050" i="1" spc="-5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+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1)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10260" marR="5080">
              <a:lnSpc>
                <a:spcPct val="118900"/>
              </a:lnSpc>
              <a:spcBef>
                <a:spcPts val="875"/>
              </a:spcBef>
            </a:pPr>
            <a:r>
              <a:rPr sz="1950" spc="5" dirty="0">
                <a:latin typeface="Arial"/>
                <a:cs typeface="Arial"/>
              </a:rPr>
              <a:t>Then the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directly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 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n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inte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mediate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10260" marR="421640">
              <a:lnSpc>
                <a:spcPct val="118900"/>
              </a:lnSpc>
              <a:spcBef>
                <a:spcPts val="875"/>
              </a:spcBef>
            </a:pPr>
            <a:r>
              <a:rPr sz="1950" spc="5" dirty="0">
                <a:latin typeface="Arial"/>
                <a:cs typeface="Arial"/>
              </a:rPr>
              <a:t>So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assume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already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ks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spc="5" dirty="0">
                <a:latin typeface="Arial"/>
                <a:cs typeface="Arial"/>
              </a:rPr>
              <a:t>, 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ite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308735">
              <a:lnSpc>
                <a:spcPct val="100000"/>
              </a:lnSpc>
              <a:spcBef>
                <a:spcPts val="720"/>
              </a:spcBef>
              <a:tabLst>
                <a:tab pos="2823845" algn="l"/>
                <a:tab pos="3237230" algn="l"/>
                <a:tab pos="4477385" algn="l"/>
              </a:tabLst>
            </a:pPr>
            <a:r>
              <a:rPr sz="2050" spc="55" dirty="0">
                <a:solidFill>
                  <a:srgbClr val="006300"/>
                </a:solidFill>
                <a:latin typeface="Arial"/>
                <a:cs typeface="Arial"/>
              </a:rPr>
              <a:t>above(X,Y)	</a:t>
            </a:r>
            <a:r>
              <a:rPr sz="2050" spc="455" dirty="0">
                <a:solidFill>
                  <a:srgbClr val="006300"/>
                </a:solidFill>
                <a:latin typeface="Arial"/>
                <a:cs typeface="Arial"/>
              </a:rPr>
              <a:t>:-	</a:t>
            </a:r>
            <a:r>
              <a:rPr sz="2050" spc="155" dirty="0">
                <a:solidFill>
                  <a:srgbClr val="006300"/>
                </a:solidFill>
                <a:latin typeface="Arial"/>
                <a:cs typeface="Arial"/>
              </a:rPr>
              <a:t>on(X,Z),	</a:t>
            </a:r>
            <a:r>
              <a:rPr sz="2050" spc="110" dirty="0">
                <a:solidFill>
                  <a:srgbClr val="006300"/>
                </a:solidFill>
                <a:latin typeface="Arial"/>
                <a:cs typeface="Arial"/>
              </a:rPr>
              <a:t>above(Z,Y).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485203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ha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der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lo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orld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2800" b="1" spc="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21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73403" y="1794099"/>
            <a:ext cx="1568450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query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73403" y="2014537"/>
            <a:ext cx="368998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60" dirty="0">
                <a:solidFill>
                  <a:srgbClr val="7F7F7F"/>
                </a:solidFill>
                <a:latin typeface="Arial"/>
                <a:cs typeface="Arial"/>
              </a:rPr>
              <a:t>just_left(b1,b7)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from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line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15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49466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40" dirty="0">
                <a:solidFill>
                  <a:srgbClr val="7F7F7F"/>
                </a:solidFill>
                <a:latin typeface="Arial"/>
                <a:cs typeface="Arial"/>
              </a:rPr>
              <a:t>fails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3403" y="2455386"/>
            <a:ext cx="118300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5" dirty="0">
                <a:solidFill>
                  <a:srgbClr val="7F7F7F"/>
                </a:solidFill>
                <a:latin typeface="Arial"/>
                <a:cs typeface="Arial"/>
              </a:rPr>
              <a:t>Reconsider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3403" y="2675824"/>
            <a:ext cx="359410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65" dirty="0">
                <a:solidFill>
                  <a:srgbClr val="7F7F7F"/>
                </a:solidFill>
                <a:latin typeface="Arial"/>
                <a:cs typeface="Arial"/>
              </a:rPr>
              <a:t>just_left(b1,Z)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from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line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16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49466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90" dirty="0">
                <a:solidFill>
                  <a:srgbClr val="7F7F7F"/>
                </a:solidFill>
                <a:latin typeface="Arial"/>
                <a:cs typeface="Arial"/>
              </a:rPr>
              <a:t>also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40" dirty="0">
                <a:solidFill>
                  <a:srgbClr val="7F7F7F"/>
                </a:solidFill>
                <a:latin typeface="Arial"/>
                <a:cs typeface="Arial"/>
              </a:rPr>
              <a:t>fails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686" y="1573688"/>
            <a:ext cx="3208020" cy="177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left(b1,b7).</a:t>
            </a:r>
            <a:endParaRPr sz="1450">
              <a:latin typeface="Arial"/>
              <a:cs typeface="Arial"/>
            </a:endParaRPr>
          </a:p>
          <a:p>
            <a:pPr marL="108585" algn="just">
              <a:lnSpc>
                <a:spcPts val="1735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(7)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4" dirty="0">
                <a:latin typeface="Arial"/>
                <a:cs typeface="Arial"/>
              </a:rPr>
              <a:t>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endParaRPr sz="1450">
              <a:latin typeface="Arial"/>
              <a:cs typeface="Arial"/>
            </a:endParaRPr>
          </a:p>
          <a:p>
            <a:pPr marL="108585" marR="294005" algn="just">
              <a:lnSpc>
                <a:spcPts val="1739"/>
              </a:lnSpc>
              <a:spcBef>
                <a:spcPts val="55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10" dirty="0">
                <a:latin typeface="Arial"/>
                <a:cs typeface="Arial"/>
              </a:rPr>
              <a:t>Fail: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5" dirty="0">
                <a:latin typeface="Arial"/>
                <a:cs typeface="Arial"/>
              </a:rPr>
              <a:t>Redo: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(7)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4" dirty="0">
                <a:latin typeface="Arial"/>
                <a:cs typeface="Arial"/>
              </a:rPr>
              <a:t>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endParaRPr sz="1450">
              <a:latin typeface="Arial"/>
              <a:cs typeface="Arial"/>
            </a:endParaRPr>
          </a:p>
          <a:p>
            <a:pPr marL="108585" algn="just">
              <a:lnSpc>
                <a:spcPts val="1675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_L205)</a:t>
            </a:r>
            <a:endParaRPr sz="1450">
              <a:latin typeface="Arial"/>
              <a:cs typeface="Arial"/>
            </a:endParaRPr>
          </a:p>
          <a:p>
            <a:pPr marL="108585" marR="5080">
              <a:lnSpc>
                <a:spcPts val="1739"/>
              </a:lnSpc>
              <a:spcBef>
                <a:spcPts val="55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10" dirty="0">
                <a:latin typeface="Arial"/>
                <a:cs typeface="Arial"/>
              </a:rPr>
              <a:t>Fail: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_L205)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5" dirty="0">
                <a:latin typeface="Arial"/>
                <a:cs typeface="Arial"/>
              </a:rPr>
              <a:t>Redo: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(7)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4" dirty="0">
                <a:latin typeface="Arial"/>
                <a:cs typeface="Arial"/>
              </a:rPr>
              <a:t>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3403" y="3116673"/>
            <a:ext cx="118300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5" dirty="0">
                <a:solidFill>
                  <a:srgbClr val="7F7F7F"/>
                </a:solidFill>
                <a:latin typeface="Arial"/>
                <a:cs typeface="Arial"/>
              </a:rPr>
              <a:t>Reconsider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3403" y="5320972"/>
            <a:ext cx="12192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5585" y="5320972"/>
            <a:ext cx="272605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3590" marR="5080" indent="-193040">
              <a:lnSpc>
                <a:spcPct val="100000"/>
              </a:lnSpc>
            </a:pP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60" dirty="0">
                <a:solidFill>
                  <a:srgbClr val="7F7F7F"/>
                </a:solidFill>
                <a:latin typeface="Arial"/>
                <a:cs typeface="Arial"/>
              </a:rPr>
              <a:t>just_left(b6,b7)</a:t>
            </a:r>
            <a:r>
              <a:rPr sz="1450" i="1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endParaRPr sz="1450">
              <a:latin typeface="Arial"/>
              <a:cs typeface="Arial"/>
            </a:endParaRPr>
          </a:p>
          <a:p>
            <a:pPr marL="12700" marR="1065530" indent="385445">
              <a:lnSpc>
                <a:spcPts val="1739"/>
              </a:lnSpc>
              <a:spcBef>
                <a:spcPts val="50"/>
              </a:spcBef>
            </a:pP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r>
              <a:rPr sz="1450" i="1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3403" y="6202671"/>
            <a:ext cx="253301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query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succeeds!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686" y="5320972"/>
            <a:ext cx="3014980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marR="5080" algn="just">
              <a:lnSpc>
                <a:spcPct val="100000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(10)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just_left(b6,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(10)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just_left(b6,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4" dirty="0">
                <a:latin typeface="Arial"/>
                <a:cs typeface="Arial"/>
              </a:rPr>
              <a:t>left(b6,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endParaRPr sz="1450">
              <a:latin typeface="Arial"/>
              <a:cs typeface="Arial"/>
            </a:endParaRPr>
          </a:p>
          <a:p>
            <a:pPr marL="12700" marR="583565" indent="95885">
              <a:lnSpc>
                <a:spcPts val="1739"/>
              </a:lnSpc>
              <a:spcBef>
                <a:spcPts val="50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4" dirty="0">
                <a:latin typeface="Arial"/>
                <a:cs typeface="Arial"/>
              </a:rPr>
              <a:t>left(b2,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(7)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4" dirty="0">
                <a:latin typeface="Arial"/>
                <a:cs typeface="Arial"/>
              </a:rPr>
              <a:t>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88591" y="3362407"/>
          <a:ext cx="6698573" cy="198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8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3399">
                <a:tc>
                  <a:txBody>
                    <a:bodyPr/>
                    <a:lstStyle/>
                    <a:p>
                      <a:pPr marL="222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on(b1,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_L205)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40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40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on(b1,Z)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from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line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Exit: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on(b1,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b2)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succeeds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Z=b2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left(b2,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left(Z,b7)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Z=b2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just_left(b2,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just_left(b2,b7)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Fail: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just_left(b2,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00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fails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Redo: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left(b2,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Reconsider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just_left(b2,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_L223)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just_left(b2,Z1)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Exit: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just_left(b2,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b6)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00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succeeds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Z1=b6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12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left(b6,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left(Z1,b7)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Z1=b6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593330" cy="576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Non-terminating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284480">
              <a:lnSpc>
                <a:spcPct val="168900"/>
              </a:lnSpc>
            </a:pPr>
            <a:r>
              <a:rPr sz="1950" spc="5" dirty="0">
                <a:latin typeface="Arial"/>
                <a:cs typeface="Arial"/>
              </a:rPr>
              <a:t>Using recursion, </a:t>
            </a:r>
            <a:r>
              <a:rPr sz="1950" dirty="0">
                <a:latin typeface="Arial"/>
                <a:cs typeface="Arial"/>
              </a:rPr>
              <a:t>it is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ite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6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or</a:t>
            </a:r>
            <a:r>
              <a:rPr sz="1950" i="1" spc="-5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er</a:t>
            </a:r>
            <a:r>
              <a:rPr sz="1950" dirty="0">
                <a:latin typeface="Arial"/>
                <a:cs typeface="Arial"/>
              </a:rPr>
              <a:t>. </a:t>
            </a:r>
            <a:r>
              <a:rPr sz="1950" spc="-5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instead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line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11,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suppose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itten this: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55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tabLst>
                <a:tab pos="1976755" algn="l"/>
                <a:tab pos="2389505" algn="l"/>
                <a:tab pos="4043045" algn="l"/>
              </a:tabLst>
            </a:pPr>
            <a:r>
              <a:rPr sz="2050" spc="55" dirty="0">
                <a:solidFill>
                  <a:srgbClr val="006300"/>
                </a:solidFill>
                <a:latin typeface="Arial"/>
                <a:cs typeface="Arial"/>
              </a:rPr>
              <a:t>above(X,Y)	</a:t>
            </a:r>
            <a:r>
              <a:rPr sz="2050" spc="455" dirty="0">
                <a:solidFill>
                  <a:srgbClr val="006300"/>
                </a:solidFill>
                <a:latin typeface="Arial"/>
                <a:cs typeface="Arial"/>
              </a:rPr>
              <a:t>:-	</a:t>
            </a:r>
            <a:r>
              <a:rPr sz="2050" spc="110" dirty="0">
                <a:solidFill>
                  <a:srgbClr val="006300"/>
                </a:solidFill>
                <a:latin typeface="Arial"/>
                <a:cs typeface="Arial"/>
              </a:rPr>
              <a:t>above(Z,Y),	</a:t>
            </a:r>
            <a:r>
              <a:rPr sz="2050" spc="155" dirty="0">
                <a:solidFill>
                  <a:srgbClr val="006300"/>
                </a:solidFill>
                <a:latin typeface="Arial"/>
                <a:cs typeface="Arial"/>
              </a:rPr>
              <a:t>on(X,Z).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60700"/>
              </a:lnSpc>
              <a:spcBef>
                <a:spcPts val="305"/>
              </a:spcBef>
            </a:pPr>
            <a:r>
              <a:rPr sz="1950" spc="5" dirty="0">
                <a:latin typeface="Arial"/>
                <a:cs typeface="Arial"/>
              </a:rPr>
              <a:t>What this s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ys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t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ue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ab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ab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spc="5" dirty="0">
                <a:latin typeface="Arial"/>
                <a:cs typeface="Arial"/>
              </a:rPr>
              <a:t>. 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if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75" dirty="0">
                <a:latin typeface="Arial"/>
                <a:cs typeface="Arial"/>
              </a:rPr>
              <a:t>above(b2,b1)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wing: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755"/>
              </a:spcBef>
              <a:tabLst>
                <a:tab pos="2308860" algn="l"/>
              </a:tabLst>
            </a:pPr>
            <a:r>
              <a:rPr sz="1850" spc="65" dirty="0">
                <a:latin typeface="Arial"/>
                <a:cs typeface="Arial"/>
              </a:rPr>
              <a:t>above(b2,b1)	</a:t>
            </a:r>
            <a:r>
              <a:rPr sz="1850" spc="55" dirty="0">
                <a:latin typeface="Lucida Sans Unicode"/>
                <a:cs typeface="Lucida Sans Unicode"/>
              </a:rPr>
              <a:t>⇒</a:t>
            </a:r>
            <a:endParaRPr sz="1850">
              <a:latin typeface="Lucida Sans Unicode"/>
              <a:cs typeface="Lucida Sans Unicode"/>
            </a:endParaRPr>
          </a:p>
          <a:p>
            <a:pPr marL="461009">
              <a:lnSpc>
                <a:spcPct val="100000"/>
              </a:lnSpc>
              <a:spcBef>
                <a:spcPts val="975"/>
              </a:spcBef>
              <a:tabLst>
                <a:tab pos="3672840" algn="l"/>
              </a:tabLst>
            </a:pPr>
            <a:r>
              <a:rPr sz="1850" spc="90" dirty="0">
                <a:latin typeface="Arial"/>
                <a:cs typeface="Arial"/>
              </a:rPr>
              <a:t>above(Z0,b1),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on(b2,Z0)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55" dirty="0">
                <a:latin typeface="Lucida Sans Unicode"/>
                <a:cs typeface="Lucida Sans Unicode"/>
              </a:rPr>
              <a:t>⇒</a:t>
            </a:r>
            <a:endParaRPr sz="1850">
              <a:latin typeface="Lucida Sans Unicode"/>
              <a:cs typeface="Lucida Sans Unicode"/>
            </a:endParaRPr>
          </a:p>
          <a:p>
            <a:pPr marL="461009">
              <a:lnSpc>
                <a:spcPct val="100000"/>
              </a:lnSpc>
              <a:spcBef>
                <a:spcPts val="975"/>
              </a:spcBef>
              <a:tabLst>
                <a:tab pos="5036820" algn="l"/>
              </a:tabLst>
            </a:pPr>
            <a:r>
              <a:rPr sz="1850" spc="90" dirty="0">
                <a:latin typeface="Arial"/>
                <a:cs typeface="Arial"/>
              </a:rPr>
              <a:t>above(Z1,b1),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10" dirty="0">
                <a:latin typeface="Arial"/>
                <a:cs typeface="Arial"/>
              </a:rPr>
              <a:t>on(Z0,Z1),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on(b2,Z0)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55" dirty="0">
                <a:latin typeface="Lucida Sans Unicode"/>
                <a:cs typeface="Lucida Sans Unicode"/>
              </a:rPr>
              <a:t>⇒</a:t>
            </a:r>
            <a:endParaRPr sz="1850">
              <a:latin typeface="Lucida Sans Unicode"/>
              <a:cs typeface="Lucida Sans Unicode"/>
            </a:endParaRPr>
          </a:p>
          <a:p>
            <a:pPr marL="461009">
              <a:lnSpc>
                <a:spcPct val="100000"/>
              </a:lnSpc>
              <a:spcBef>
                <a:spcPts val="975"/>
              </a:spcBef>
              <a:tabLst>
                <a:tab pos="6400800" algn="l"/>
                <a:tab pos="6988809" algn="l"/>
              </a:tabLst>
            </a:pPr>
            <a:r>
              <a:rPr sz="1850" spc="90" dirty="0">
                <a:latin typeface="Arial"/>
                <a:cs typeface="Arial"/>
              </a:rPr>
              <a:t>above(Z2,b1),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10" dirty="0">
                <a:latin typeface="Arial"/>
                <a:cs typeface="Arial"/>
              </a:rPr>
              <a:t>on(Z1,Z2),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10" dirty="0">
                <a:latin typeface="Arial"/>
                <a:cs typeface="Arial"/>
              </a:rPr>
              <a:t>on(Z0,Z1),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on(b2,Z0)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55" dirty="0">
                <a:latin typeface="Lucida Sans Unicode"/>
                <a:cs typeface="Lucida Sans Unicode"/>
              </a:rPr>
              <a:t>⇒</a:t>
            </a:r>
            <a:r>
              <a:rPr sz="1850" dirty="0">
                <a:latin typeface="Lucida Sans Unicode"/>
                <a:cs typeface="Lucida Sans Unicode"/>
              </a:rPr>
              <a:t>	</a:t>
            </a:r>
            <a:r>
              <a:rPr sz="1850" spc="459" dirty="0">
                <a:latin typeface="Arial"/>
                <a:cs typeface="Arial"/>
              </a:rPr>
              <a:t>...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entually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repo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memo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y!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55000" cy="302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800" b="1" spc="-10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-7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oiding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non-termination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44450" algn="just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When 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iting </a:t>
            </a:r>
            <a:r>
              <a:rPr sz="1950" spc="5" dirty="0">
                <a:latin typeface="Arial"/>
                <a:cs typeface="Arial"/>
              </a:rPr>
              <a:t>recursi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no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gua</a:t>
            </a:r>
            <a:r>
              <a:rPr sz="1950" i="1" spc="-2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antee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 th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minat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5080" algn="just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good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thumb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recursi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body should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contain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least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be</a:t>
            </a:r>
            <a:r>
              <a:rPr sz="1950" i="1" spc="-60" dirty="0">
                <a:latin typeface="Arial"/>
                <a:cs typeface="Arial"/>
              </a:rPr>
              <a:t>f</a:t>
            </a:r>
            <a:r>
              <a:rPr sz="1950" i="1" spc="5" dirty="0">
                <a:latin typeface="Arial"/>
                <a:cs typeface="Arial"/>
              </a:rPr>
              <a:t>ore</a:t>
            </a:r>
            <a:r>
              <a:rPr sz="1950" i="1" spc="9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recursi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vide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8425" y="3797273"/>
            <a:ext cx="112077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Instead of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2437" y="3784573"/>
            <a:ext cx="47097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27810" algn="l"/>
                <a:tab pos="1941195" algn="l"/>
                <a:tab pos="3594100" algn="l"/>
              </a:tabLst>
            </a:pPr>
            <a:r>
              <a:rPr sz="2050" spc="55" dirty="0">
                <a:solidFill>
                  <a:srgbClr val="006300"/>
                </a:solidFill>
                <a:latin typeface="Arial"/>
                <a:cs typeface="Arial"/>
              </a:rPr>
              <a:t>above(X,Y)	</a:t>
            </a:r>
            <a:r>
              <a:rPr sz="2050" spc="455" dirty="0">
                <a:solidFill>
                  <a:srgbClr val="006300"/>
                </a:solidFill>
                <a:latin typeface="Arial"/>
                <a:cs typeface="Arial"/>
              </a:rPr>
              <a:t>:-	</a:t>
            </a:r>
            <a:r>
              <a:rPr sz="2050" spc="110" dirty="0">
                <a:solidFill>
                  <a:srgbClr val="006300"/>
                </a:solidFill>
                <a:latin typeface="Arial"/>
                <a:cs typeface="Arial"/>
              </a:rPr>
              <a:t>above(Z,Y),	</a:t>
            </a:r>
            <a:r>
              <a:rPr sz="2050" spc="155" dirty="0">
                <a:solidFill>
                  <a:srgbClr val="006300"/>
                </a:solidFill>
                <a:latin typeface="Arial"/>
                <a:cs typeface="Arial"/>
              </a:rPr>
              <a:t>on(X,Z).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4230479"/>
            <a:ext cx="8180070" cy="234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2365"/>
              </a:lnSpc>
              <a:tabLst>
                <a:tab pos="2453005" algn="l"/>
                <a:tab pos="3968750" algn="l"/>
                <a:tab pos="4382135" algn="l"/>
                <a:tab pos="5621655" algn="l"/>
              </a:tabLst>
            </a:pP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should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ite	</a:t>
            </a:r>
            <a:r>
              <a:rPr sz="2050" spc="55" dirty="0">
                <a:solidFill>
                  <a:srgbClr val="006300"/>
                </a:solidFill>
                <a:latin typeface="Arial"/>
                <a:cs typeface="Arial"/>
              </a:rPr>
              <a:t>above(X,Y)</a:t>
            </a:r>
            <a:r>
              <a:rPr sz="2050" dirty="0">
                <a:solidFill>
                  <a:srgbClr val="006300"/>
                </a:solidFill>
                <a:latin typeface="Arial"/>
                <a:cs typeface="Arial"/>
              </a:rPr>
              <a:t>	</a:t>
            </a:r>
            <a:r>
              <a:rPr sz="2050" spc="455" dirty="0">
                <a:solidFill>
                  <a:srgbClr val="006300"/>
                </a:solidFill>
                <a:latin typeface="Arial"/>
                <a:cs typeface="Arial"/>
              </a:rPr>
              <a:t>:-</a:t>
            </a:r>
            <a:r>
              <a:rPr sz="2050" dirty="0">
                <a:solidFill>
                  <a:srgbClr val="006300"/>
                </a:solidFill>
                <a:latin typeface="Arial"/>
                <a:cs typeface="Arial"/>
              </a:rPr>
              <a:t>	</a:t>
            </a:r>
            <a:r>
              <a:rPr sz="2050" spc="155" dirty="0">
                <a:solidFill>
                  <a:srgbClr val="006300"/>
                </a:solidFill>
                <a:latin typeface="Arial"/>
                <a:cs typeface="Arial"/>
              </a:rPr>
              <a:t>on(X,Z),</a:t>
            </a:r>
            <a:r>
              <a:rPr sz="2050" dirty="0">
                <a:solidFill>
                  <a:srgbClr val="006300"/>
                </a:solidFill>
                <a:latin typeface="Arial"/>
                <a:cs typeface="Arial"/>
              </a:rPr>
              <a:t>	</a:t>
            </a:r>
            <a:r>
              <a:rPr sz="2050" spc="110" dirty="0">
                <a:solidFill>
                  <a:srgbClr val="006300"/>
                </a:solidFill>
                <a:latin typeface="Arial"/>
                <a:cs typeface="Arial"/>
              </a:rPr>
              <a:t>above(Z,Y).</a:t>
            </a:r>
            <a:endParaRPr sz="2050">
              <a:latin typeface="Arial"/>
              <a:cs typeface="Arial"/>
            </a:endParaRPr>
          </a:p>
          <a:p>
            <a:pPr marL="5449570">
              <a:lnSpc>
                <a:spcPts val="2365"/>
              </a:lnSpc>
            </a:pPr>
            <a:r>
              <a:rPr sz="2050" spc="-445" dirty="0">
                <a:solidFill>
                  <a:srgbClr val="00008C"/>
                </a:solidFill>
                <a:latin typeface="Lucida Sans Unicode"/>
                <a:cs typeface="Lucida Sans Unicode"/>
              </a:rPr>
              <a:t>⇑</a:t>
            </a:r>
            <a:endParaRPr sz="2050">
              <a:latin typeface="Lucida Sans Unicode"/>
              <a:cs typeface="Lucida Sans Unicode"/>
            </a:endParaRPr>
          </a:p>
          <a:p>
            <a:pPr marL="12700" marR="5080">
              <a:lnSpc>
                <a:spcPct val="120800"/>
              </a:lnSpc>
              <a:spcBef>
                <a:spcPts val="965"/>
              </a:spcBef>
            </a:pPr>
            <a:r>
              <a:rPr sz="1950" spc="5" dirty="0">
                <a:latin typeface="Arial"/>
                <a:cs typeface="Arial"/>
              </a:rPr>
              <a:t>These 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mean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English,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together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line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10,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y correctly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acte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</a:t>
            </a:r>
            <a:r>
              <a:rPr sz="1950" spc="-25" dirty="0">
                <a:latin typeface="Arial"/>
                <a:cs typeface="Arial"/>
              </a:rPr>
              <a:t>z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above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69215">
              <a:lnSpc>
                <a:spcPct val="120800"/>
              </a:lnSpc>
              <a:spcBef>
                <a:spcPts val="1105"/>
              </a:spcBef>
            </a:pPr>
            <a:r>
              <a:rPr sz="1950" spc="5" dirty="0">
                <a:latin typeface="Arial"/>
                <a:cs typeface="Arial"/>
              </a:rPr>
              <a:t>But because of the </a:t>
            </a:r>
            <a:r>
              <a:rPr sz="1950" dirty="0">
                <a:latin typeface="Arial"/>
                <a:cs typeface="Arial"/>
              </a:rPr>
              <a:t>left-to-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second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will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 recursi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after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ound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170" dirty="0">
                <a:latin typeface="Arial"/>
                <a:cs typeface="Arial"/>
              </a:rPr>
              <a:t>Z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6100445" cy="233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Excessive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sea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-2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80500"/>
              </a:lnSpc>
            </a:pPr>
            <a:r>
              <a:rPr sz="1950" spc="5" dirty="0">
                <a:latin typeface="Arial"/>
                <a:cs typeface="Arial"/>
              </a:rPr>
              <a:t>A 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kier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lem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seen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45" dirty="0">
                <a:latin typeface="Arial"/>
                <a:cs typeface="Arial"/>
              </a:rPr>
              <a:t>left(b3,b3)</a:t>
            </a:r>
            <a:r>
              <a:rPr sz="1950" spc="5" dirty="0">
                <a:latin typeface="Arial"/>
                <a:cs typeface="Arial"/>
              </a:rPr>
              <a:t>. A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sta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left(b3,b3).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686" y="5951868"/>
            <a:ext cx="737489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and conti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total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1500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lines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finally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ailing!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8591" y="2933121"/>
          <a:ext cx="5927081" cy="2917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84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3386">
                <a:tc>
                  <a:txBody>
                    <a:bodyPr/>
                    <a:lstStyle/>
                    <a:p>
                      <a:pPr marL="222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left(b3,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40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main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query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just_left(b3,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Fail: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just_left(b3,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Redo: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left(b3,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Reconsider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just_left(b3,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_L205)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Fail: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just_left(b3,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_L205)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Redo: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left(b3,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Reconsider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again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on(b3,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_L205)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on(b3,Z)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Exit: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on(b3,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b4)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left(b4,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Then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start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left(b4,b3)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just_left(b4,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Fail: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just_left(b4,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563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Redo: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left(b4,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Reconsider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294767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fami</a:t>
            </a:r>
            <a:r>
              <a:rPr sz="2800" b="1" spc="-40" dirty="0">
                <a:solidFill>
                  <a:srgbClr val="00008C"/>
                </a:solidFill>
                <a:latin typeface="Arial"/>
                <a:cs typeface="Arial"/>
              </a:rPr>
              <a:t>l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373264"/>
            <a:ext cx="2997835" cy="169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8490" marR="5080" indent="-606425">
              <a:lnSpc>
                <a:spcPct val="151100"/>
              </a:lnSpc>
            </a:pPr>
            <a:r>
              <a:rPr sz="1950" spc="5" dirty="0">
                <a:latin typeface="Arial"/>
                <a:cs typeface="Arial"/>
              </a:rPr>
              <a:t>Some atomic sentences: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john is a child of su</a:t>
            </a:r>
            <a:r>
              <a:rPr sz="1750" spc="-2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 jane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su</a:t>
            </a:r>
            <a:r>
              <a:rPr sz="1750" spc="-2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 sue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georg</a:t>
            </a:r>
            <a:r>
              <a:rPr sz="1750" spc="-2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88974" y="1818904"/>
            <a:ext cx="2183130" cy="124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3300"/>
              </a:lnSpc>
            </a:pP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john is a child of sam. jane is a child of sam. sue is a child of gina.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686" y="4176698"/>
            <a:ext cx="7510780" cy="235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Some conditional sentences:</a:t>
            </a:r>
            <a:endParaRPr sz="1950">
              <a:latin typeface="Arial"/>
              <a:cs typeface="Arial"/>
            </a:endParaRPr>
          </a:p>
          <a:p>
            <a:pPr marL="618490">
              <a:lnSpc>
                <a:spcPct val="100000"/>
              </a:lnSpc>
              <a:spcBef>
                <a:spcPts val="1090"/>
              </a:spcBef>
            </a:pP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child of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parent of X.</a:t>
            </a:r>
            <a:endParaRPr sz="1750">
              <a:latin typeface="Arial"/>
              <a:cs typeface="Arial"/>
            </a:endParaRPr>
          </a:p>
          <a:p>
            <a:pPr marL="618490">
              <a:lnSpc>
                <a:spcPct val="100000"/>
              </a:lnSpc>
              <a:spcBef>
                <a:spcPts val="1115"/>
              </a:spcBef>
            </a:pP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child of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male then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X.</a:t>
            </a:r>
            <a:endParaRPr sz="1750">
              <a:latin typeface="Arial"/>
              <a:cs typeface="Arial"/>
            </a:endParaRPr>
          </a:p>
          <a:p>
            <a:pPr marL="618490" marR="886460">
              <a:lnSpc>
                <a:spcPct val="153300"/>
              </a:lnSpc>
            </a:pP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male and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opposite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s</a:t>
            </a:r>
            <a:r>
              <a:rPr sz="1750" spc="-50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from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24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 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male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opposite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s</a:t>
            </a:r>
            <a:r>
              <a:rPr sz="1750" spc="-50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from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X.</a:t>
            </a:r>
            <a:endParaRPr sz="1750">
              <a:latin typeface="Arial"/>
              <a:cs typeface="Arial"/>
            </a:endParaRPr>
          </a:p>
          <a:p>
            <a:pPr marL="618490">
              <a:lnSpc>
                <a:spcPct val="100000"/>
              </a:lnSpc>
              <a:spcBef>
                <a:spcPts val="1115"/>
              </a:spcBef>
            </a:pP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Z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15" dirty="0">
                <a:solidFill>
                  <a:srgbClr val="006300"/>
                </a:solidFill>
                <a:latin typeface="Arial"/>
                <a:cs typeface="Arial"/>
              </a:rPr>
              <a:t>gr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Z.</a:t>
            </a:r>
            <a:endParaRPr sz="17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98319" y="3277463"/>
          <a:ext cx="4896959" cy="760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05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john is mal</a:t>
                      </a:r>
                      <a:r>
                        <a:rPr sz="1750" spc="-3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jane is </a:t>
                      </a:r>
                      <a:r>
                        <a:rPr sz="1750" spc="-55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emal</a:t>
                      </a:r>
                      <a:r>
                        <a:rPr sz="1750" spc="-3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june is </a:t>
                      </a:r>
                      <a:r>
                        <a:rPr sz="1750" spc="-55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emal</a:t>
                      </a:r>
                      <a:r>
                        <a:rPr sz="1750" spc="-3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5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sam is mal</a:t>
                      </a:r>
                      <a:r>
                        <a:rPr sz="1750" spc="-3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sue is </a:t>
                      </a:r>
                      <a:r>
                        <a:rPr sz="1750" spc="-55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emal</a:t>
                      </a:r>
                      <a:r>
                        <a:rPr sz="1750" spc="-3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george is mal</a:t>
                      </a:r>
                      <a:r>
                        <a:rPr sz="1750" spc="-3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526020" cy="580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What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lem?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900">
              <a:latin typeface="Times New Roman"/>
              <a:cs typeface="Times New Roman"/>
            </a:endParaRPr>
          </a:p>
          <a:p>
            <a:pPr marL="128270" marR="5080" indent="-116205">
              <a:lnSpc>
                <a:spcPct val="171700"/>
              </a:lnSpc>
              <a:tabLst>
                <a:tab pos="6163310" algn="l"/>
              </a:tabLst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60" dirty="0">
                <a:latin typeface="Arial"/>
                <a:cs typeface="Arial"/>
              </a:rPr>
              <a:t>left(X,Y)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cha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acte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</a:t>
            </a:r>
            <a:r>
              <a:rPr sz="1950" spc="-25" dirty="0">
                <a:latin typeface="Arial"/>
                <a:cs typeface="Arial"/>
              </a:rPr>
              <a:t>z</a:t>
            </a:r>
            <a:r>
              <a:rPr sz="1950" spc="5" dirty="0">
                <a:latin typeface="Arial"/>
                <a:cs typeface="Arial"/>
              </a:rPr>
              <a:t>ed,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three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stages:</a:t>
            </a:r>
            <a:r>
              <a:rPr sz="1950" dirty="0">
                <a:latin typeface="Arial"/>
                <a:cs typeface="Arial"/>
              </a:rPr>
              <a:t> 1.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first </a:t>
            </a:r>
            <a:r>
              <a:rPr sz="1950" spc="5" dirty="0">
                <a:latin typeface="Arial"/>
                <a:cs typeface="Arial"/>
              </a:rPr>
              <a:t>see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(using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310" dirty="0">
                <a:latin typeface="Arial"/>
                <a:cs typeface="Arial"/>
              </a:rPr>
              <a:t>jus</a:t>
            </a:r>
            <a:r>
              <a:rPr sz="2050" spc="325" dirty="0">
                <a:latin typeface="Arial"/>
                <a:cs typeface="Arial"/>
              </a:rPr>
              <a:t>t</a:t>
            </a:r>
            <a:r>
              <a:rPr sz="2050" u="sng" spc="100" dirty="0">
                <a:latin typeface="Times New Roman"/>
                <a:cs typeface="Times New Roman"/>
              </a:rPr>
              <a:t> </a:t>
            </a:r>
            <a:r>
              <a:rPr sz="2050" spc="400" dirty="0">
                <a:latin typeface="Arial"/>
                <a:cs typeface="Arial"/>
              </a:rPr>
              <a:t>left</a:t>
            </a:r>
            <a:r>
              <a:rPr sz="1950" dirty="0">
                <a:latin typeface="Arial"/>
                <a:cs typeface="Arial"/>
              </a:rPr>
              <a:t>);</a:t>
            </a:r>
            <a:endParaRPr sz="1950">
              <a:latin typeface="Arial"/>
              <a:cs typeface="Arial"/>
            </a:endParaRPr>
          </a:p>
          <a:p>
            <a:pPr marL="12700" marR="219710" indent="115570" algn="ctr">
              <a:lnSpc>
                <a:spcPct val="152300"/>
              </a:lnSpc>
              <a:buAutoNum type="arabicPeriod" startAt="2"/>
              <a:tabLst>
                <a:tab pos="337185" algn="l"/>
                <a:tab pos="2365375" algn="l"/>
                <a:tab pos="2481580" algn="l"/>
              </a:tabLst>
            </a:pPr>
            <a:r>
              <a:rPr sz="1950" spc="5" dirty="0">
                <a:latin typeface="Arial"/>
                <a:cs typeface="Arial"/>
              </a:rPr>
              <a:t>then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see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		</a:t>
            </a:r>
            <a:r>
              <a:rPr sz="2050" spc="-285" dirty="0">
                <a:latin typeface="Arial"/>
                <a:cs typeface="Arial"/>
              </a:rPr>
              <a:t>X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400" dirty="0">
                <a:latin typeface="Arial"/>
                <a:cs typeface="Arial"/>
              </a:rPr>
              <a:t>left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that; 3.then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see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285" dirty="0">
                <a:latin typeface="Arial"/>
                <a:cs typeface="Arial"/>
              </a:rPr>
              <a:t>Y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400" dirty="0">
                <a:latin typeface="Arial"/>
                <a:cs typeface="Arial"/>
              </a:rPr>
              <a:t>left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Font typeface="Arial"/>
              <a:buAutoNum type="arabicPeriod" startAt="2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The result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that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same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pairs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of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-35" dirty="0">
                <a:latin typeface="Arial"/>
                <a:cs typeface="Arial"/>
              </a:rPr>
              <a:t>b</a:t>
            </a:r>
            <a:r>
              <a:rPr sz="1950" i="1" spc="5" dirty="0">
                <a:latin typeface="Arial"/>
                <a:cs typeface="Arial"/>
              </a:rPr>
              <a:t>lo</a:t>
            </a:r>
            <a:r>
              <a:rPr sz="1950" i="1" spc="-35" dirty="0">
                <a:latin typeface="Arial"/>
                <a:cs typeface="Arial"/>
              </a:rPr>
              <a:t>c</a:t>
            </a:r>
            <a:r>
              <a:rPr sz="1950" i="1" spc="5" dirty="0">
                <a:latin typeface="Arial"/>
                <a:cs typeface="Arial"/>
              </a:rPr>
              <a:t>ks</a:t>
            </a:r>
            <a:r>
              <a:rPr sz="1950" i="1" spc="10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repeatedl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50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If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consider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just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355" dirty="0">
                <a:latin typeface="Arial"/>
                <a:cs typeface="Arial"/>
              </a:rPr>
              <a:t>left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predicate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pairs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lo</a:t>
            </a:r>
            <a:r>
              <a:rPr sz="1750" spc="-3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ks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then</a:t>
            </a:r>
            <a:endParaRPr sz="1750">
              <a:latin typeface="Arial"/>
              <a:cs typeface="Arial"/>
            </a:endParaRPr>
          </a:p>
          <a:p>
            <a:pPr marL="810260" lvl="1" indent="-242570">
              <a:lnSpc>
                <a:spcPct val="100000"/>
              </a:lnSpc>
              <a:spcBef>
                <a:spcPts val="615"/>
              </a:spcBef>
              <a:buSzPct val="105714"/>
              <a:buFont typeface="Times New Roman"/>
              <a:buChar char="–"/>
              <a:tabLst>
                <a:tab pos="810895" algn="l"/>
              </a:tabLst>
            </a:pP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(3,3),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also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t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(4,3)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(3,4);</a:t>
            </a:r>
            <a:endParaRPr sz="1750">
              <a:latin typeface="Arial"/>
              <a:cs typeface="Arial"/>
            </a:endParaRPr>
          </a:p>
          <a:p>
            <a:pPr marL="810260" lvl="1" indent="-242570">
              <a:lnSpc>
                <a:spcPct val="100000"/>
              </a:lnSpc>
              <a:spcBef>
                <a:spcPts val="665"/>
              </a:spcBef>
              <a:buSzPct val="105714"/>
              <a:buFont typeface="Times New Roman"/>
              <a:buChar char="–"/>
              <a:tabLst>
                <a:tab pos="810895" algn="l"/>
              </a:tabLst>
            </a:pP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(4,3),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also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t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(5,3)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(4,4)</a:t>
            </a:r>
            <a:r>
              <a:rPr sz="1750" dirty="0">
                <a:latin typeface="Arial"/>
                <a:cs typeface="Arial"/>
              </a:rPr>
              <a:t>;</a:t>
            </a:r>
            <a:endParaRPr sz="1750">
              <a:latin typeface="Arial"/>
              <a:cs typeface="Arial"/>
            </a:endParaRPr>
          </a:p>
          <a:p>
            <a:pPr marL="810260" lvl="1" indent="-242570">
              <a:lnSpc>
                <a:spcPct val="100000"/>
              </a:lnSpc>
              <a:spcBef>
                <a:spcPts val="665"/>
              </a:spcBef>
              <a:buSzPct val="105714"/>
              <a:buFont typeface="Times New Roman"/>
              <a:buChar char="–"/>
              <a:tabLst>
                <a:tab pos="810895" algn="l"/>
              </a:tabLst>
            </a:pP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(3,4),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also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t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(4,4)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(3,5).</a:t>
            </a:r>
            <a:endParaRPr sz="1750">
              <a:latin typeface="Arial"/>
              <a:cs typeface="Arial"/>
            </a:endParaRPr>
          </a:p>
          <a:p>
            <a:pPr marL="461009" marR="690245">
              <a:lnSpc>
                <a:spcPct val="127699"/>
              </a:lnSpc>
              <a:spcBef>
                <a:spcPts val="645"/>
              </a:spcBef>
            </a:pPr>
            <a:r>
              <a:rPr sz="1750" spc="10" dirty="0">
                <a:latin typeface="Arial"/>
                <a:cs typeface="Arial"/>
              </a:rPr>
              <a:t>So </a:t>
            </a:r>
            <a:r>
              <a:rPr sz="1750" spc="5" dirty="0">
                <a:latin typeface="Arial"/>
                <a:cs typeface="Arial"/>
              </a:rPr>
              <a:t>(4,4) gets considered twic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(5,5)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gets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considered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i="1" spc="-55" dirty="0">
                <a:latin typeface="Arial"/>
                <a:cs typeface="Arial"/>
              </a:rPr>
              <a:t>f</a:t>
            </a:r>
            <a:r>
              <a:rPr sz="1750" i="1" spc="5" dirty="0">
                <a:latin typeface="Arial"/>
                <a:cs typeface="Arial"/>
              </a:rPr>
              <a:t>our</a:t>
            </a:r>
            <a:r>
              <a:rPr sz="1750" i="1" spc="16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time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</a:t>
            </a:r>
            <a:r>
              <a:rPr sz="1750" spc="5" dirty="0">
                <a:latin typeface="Arial"/>
                <a:cs typeface="Arial"/>
              </a:rPr>
              <a:t> (6,6)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gets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considered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eight</a:t>
            </a:r>
            <a:r>
              <a:rPr sz="1750" i="1" spc="16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time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on.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13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6993890" cy="372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glimpse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better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50" spc="5" dirty="0">
                <a:latin typeface="Arial"/>
                <a:cs typeface="Arial"/>
              </a:rPr>
              <a:t>A more ef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ecti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acte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izing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60" dirty="0">
                <a:latin typeface="Arial"/>
                <a:cs typeface="Arial"/>
              </a:rPr>
              <a:t>left(X,Y)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ws: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76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X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le;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call it </a:t>
            </a:r>
            <a:r>
              <a:rPr sz="2050" spc="-170" dirty="0">
                <a:latin typeface="Arial"/>
                <a:cs typeface="Arial"/>
              </a:rPr>
              <a:t>X1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800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Y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le;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call it </a:t>
            </a:r>
            <a:r>
              <a:rPr sz="2050" spc="-170" dirty="0">
                <a:latin typeface="Arial"/>
                <a:cs typeface="Arial"/>
              </a:rPr>
              <a:t>Y1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800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test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170" dirty="0">
                <a:latin typeface="Arial"/>
                <a:cs typeface="Arial"/>
              </a:rPr>
              <a:t>X1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left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170" dirty="0">
                <a:latin typeface="Arial"/>
                <a:cs typeface="Arial"/>
              </a:rPr>
              <a:t>Y1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310" dirty="0">
                <a:latin typeface="Arial"/>
                <a:cs typeface="Arial"/>
              </a:rPr>
              <a:t>jus</a:t>
            </a:r>
            <a:r>
              <a:rPr sz="2050" spc="325" dirty="0">
                <a:latin typeface="Arial"/>
                <a:cs typeface="Arial"/>
              </a:rPr>
              <a:t>t</a:t>
            </a:r>
            <a:r>
              <a:rPr sz="2050" u="sng" spc="100" dirty="0">
                <a:latin typeface="Times New Roman"/>
                <a:cs typeface="Times New Roman"/>
              </a:rPr>
              <a:t> </a:t>
            </a:r>
            <a:r>
              <a:rPr sz="2050" spc="400" dirty="0">
                <a:latin typeface="Arial"/>
                <a:cs typeface="Arial"/>
              </a:rPr>
              <a:t>left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</a:t>
            </a:r>
            <a:r>
              <a:rPr sz="1950" dirty="0">
                <a:latin typeface="Arial"/>
                <a:cs typeface="Arial"/>
              </a:rPr>
              <a:t>f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agment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this: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0410" y="4447549"/>
            <a:ext cx="5715635" cy="136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200"/>
              </a:lnSpc>
              <a:tabLst>
                <a:tab pos="2712720" algn="l"/>
              </a:tabLst>
            </a:pPr>
            <a:r>
              <a:rPr sz="1450" spc="175" dirty="0">
                <a:latin typeface="Arial"/>
                <a:cs typeface="Arial"/>
              </a:rPr>
              <a:t>left(X,Y)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bottom(X,X1),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bottom(Y,Y1),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5" dirty="0">
                <a:latin typeface="Arial"/>
                <a:cs typeface="Arial"/>
              </a:rPr>
              <a:t>table_left(X1,Y1).</a:t>
            </a:r>
            <a:r>
              <a:rPr sz="1450" spc="85" dirty="0">
                <a:latin typeface="Arial"/>
                <a:cs typeface="Arial"/>
              </a:rPr>
              <a:t> </a:t>
            </a:r>
            <a:r>
              <a:rPr sz="1450" spc="55" dirty="0">
                <a:latin typeface="Arial"/>
                <a:cs typeface="Arial"/>
              </a:rPr>
              <a:t>bottom(X,X)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0" dirty="0">
                <a:latin typeface="Arial"/>
                <a:cs typeface="Arial"/>
              </a:rPr>
              <a:t>\+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on(X,Y).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Note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0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30" dirty="0">
                <a:solidFill>
                  <a:srgbClr val="7F7F7F"/>
                </a:solidFill>
                <a:latin typeface="Arial"/>
                <a:cs typeface="Arial"/>
              </a:rPr>
              <a:t>\+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55" dirty="0">
                <a:solidFill>
                  <a:srgbClr val="7F7F7F"/>
                </a:solidFill>
                <a:latin typeface="Arial"/>
                <a:cs typeface="Arial"/>
              </a:rPr>
              <a:t>!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spc="45" dirty="0">
                <a:latin typeface="Arial"/>
                <a:cs typeface="Arial"/>
              </a:rPr>
              <a:t>bottom(X,X1)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on(X,Y),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bottom(Y,X1).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spcBef>
                <a:spcPts val="665"/>
              </a:spcBef>
            </a:pPr>
            <a:r>
              <a:rPr sz="1450" spc="150" dirty="0">
                <a:latin typeface="Arial"/>
                <a:cs typeface="Arial"/>
              </a:rPr>
              <a:t>table_left(X,Z)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just_left(X,Z).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spc="150" dirty="0">
                <a:latin typeface="Arial"/>
                <a:cs typeface="Arial"/>
              </a:rPr>
              <a:t>table_left(X,Z)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just_left(X,Y),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table_left(Y,Z).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28330" cy="596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Logical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entailment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visited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353695">
              <a:lnSpc>
                <a:spcPct val="120800"/>
              </a:lnSpc>
            </a:pPr>
            <a:r>
              <a:rPr sz="1950" spc="5" dirty="0">
                <a:latin typeface="Arial"/>
                <a:cs typeface="Arial"/>
              </a:rPr>
              <a:t>The procedure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xt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used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 sentence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logically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entailed</a:t>
            </a:r>
            <a:r>
              <a:rPr sz="1950" i="1" spc="12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23000"/>
              </a:lnSpc>
              <a:spcBef>
                <a:spcPts val="925"/>
              </a:spcBef>
            </a:pPr>
            <a:r>
              <a:rPr sz="1950" spc="5" dirty="0">
                <a:latin typeface="Arial"/>
                <a:cs typeface="Arial"/>
              </a:rPr>
              <a:t>Recall: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means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</a:t>
            </a:r>
            <a:r>
              <a:rPr sz="1950" dirty="0">
                <a:latin typeface="Arial"/>
                <a:cs typeface="Arial"/>
              </a:rPr>
              <a:t> is 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ue no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matter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constants</a:t>
            </a:r>
            <a:r>
              <a:rPr sz="1950" dirty="0">
                <a:latin typeface="Arial"/>
                <a:cs typeface="Arial"/>
              </a:rPr>
              <a:t> (li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950" dirty="0">
                <a:latin typeface="Arial"/>
                <a:cs typeface="Arial"/>
              </a:rPr>
              <a:t>,</a:t>
            </a:r>
            <a:r>
              <a:rPr lang="en-US" sz="1950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male</a:t>
            </a:r>
            <a:r>
              <a:rPr sz="1950" dirty="0">
                <a:latin typeface="Arial"/>
                <a:cs typeface="Arial"/>
              </a:rPr>
              <a:t>,</a:t>
            </a:r>
            <a:r>
              <a:rPr lang="en-US" sz="1950" dirty="0">
                <a:latin typeface="Arial"/>
                <a:cs typeface="Arial"/>
              </a:rPr>
              <a:t> </a:t>
            </a:r>
            <a:r>
              <a:rPr sz="1950" spc="5" dirty="0" err="1">
                <a:solidFill>
                  <a:srgbClr val="006300"/>
                </a:solidFill>
                <a:latin typeface="Arial"/>
                <a:cs typeface="Arial"/>
              </a:rPr>
              <a:t>sam</a:t>
            </a:r>
            <a:r>
              <a:rPr sz="1950" dirty="0">
                <a:latin typeface="Arial"/>
                <a:cs typeface="Arial"/>
              </a:rPr>
              <a:t>) </a:t>
            </a:r>
            <a:r>
              <a:rPr sz="1950" spc="5" dirty="0">
                <a:latin typeface="Arial"/>
                <a:cs typeface="Arial"/>
              </a:rPr>
              <a:t>actually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mean.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So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English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understanding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>
              <a:lnSpc>
                <a:spcPct val="100000"/>
              </a:lnSpc>
              <a:spcBef>
                <a:spcPts val="1255"/>
              </a:spcBef>
              <a:tabLst>
                <a:tab pos="5957570" algn="l"/>
              </a:tabLst>
            </a:pPr>
            <a:r>
              <a:rPr sz="1750" spc="5" dirty="0">
                <a:latin typeface="Arial"/>
                <a:cs typeface="Arial"/>
              </a:rPr>
              <a:t>Imagine that</a:t>
            </a:r>
            <a:r>
              <a:rPr lang="en-US" sz="1750" spc="5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lang="en-US" sz="17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 </a:t>
            </a:r>
            <a:r>
              <a:rPr sz="1750" spc="10" dirty="0">
                <a:latin typeface="Arial"/>
                <a:cs typeface="Arial"/>
              </a:rPr>
              <a:t>w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itten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ywhere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as</a:t>
            </a:r>
            <a:r>
              <a:rPr lang="en-US" sz="1750" spc="5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relation257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	</a:t>
            </a:r>
            <a:r>
              <a:rPr sz="1750" i="1" spc="5" dirty="0">
                <a:latin typeface="Arial"/>
                <a:cs typeface="Arial"/>
              </a:rPr>
              <a:t>etc.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Here are some entailments of the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amily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KB:</a:t>
            </a:r>
            <a:endParaRPr sz="1950" dirty="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300"/>
              </a:spcBef>
              <a:buClr>
                <a:srgbClr val="000000"/>
              </a:buClr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jane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sue</a:t>
            </a:r>
            <a:endParaRPr sz="1950" dirty="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590"/>
              </a:spcBef>
            </a:pPr>
            <a:r>
              <a:rPr sz="1750" spc="5" dirty="0">
                <a:latin typeface="Arial"/>
                <a:cs typeface="Arial"/>
              </a:rPr>
              <a:t>This appears in the </a:t>
            </a:r>
            <a:r>
              <a:rPr sz="1750" spc="10" dirty="0">
                <a:latin typeface="Arial"/>
                <a:cs typeface="Arial"/>
              </a:rPr>
              <a:t>KB </a:t>
            </a:r>
            <a:r>
              <a:rPr sz="1750" spc="5" dirty="0">
                <a:latin typeface="Arial"/>
                <a:cs typeface="Arial"/>
              </a:rPr>
              <a:t>as </a:t>
            </a:r>
            <a:r>
              <a:rPr sz="1750" dirty="0">
                <a:latin typeface="Arial"/>
                <a:cs typeface="Arial"/>
              </a:rPr>
              <a:t>i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461009" indent="-255270">
              <a:lnSpc>
                <a:spcPct val="100000"/>
              </a:lnSpc>
              <a:spcBef>
                <a:spcPts val="1445"/>
              </a:spcBef>
              <a:buClr>
                <a:srgbClr val="000000"/>
              </a:buClr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sue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jane</a:t>
            </a:r>
            <a:endParaRPr sz="1950" dirty="0">
              <a:latin typeface="Arial"/>
              <a:cs typeface="Arial"/>
            </a:endParaRPr>
          </a:p>
          <a:p>
            <a:pPr marL="810260" marR="2741930">
              <a:lnSpc>
                <a:spcPct val="127699"/>
              </a:lnSpc>
              <a:spcBef>
                <a:spcPts val="5"/>
              </a:spcBef>
            </a:pPr>
            <a:r>
              <a:rPr sz="1750" spc="5" dirty="0">
                <a:latin typeface="Arial"/>
                <a:cs typeface="Arial"/>
              </a:rPr>
              <a:t>This is because the </a:t>
            </a:r>
            <a:r>
              <a:rPr sz="1750" spc="10" dirty="0">
                <a:latin typeface="Arial"/>
                <a:cs typeface="Arial"/>
              </a:rPr>
              <a:t>KB </a:t>
            </a:r>
            <a:r>
              <a:rPr sz="1750" spc="5" dirty="0">
                <a:latin typeface="Arial"/>
                <a:cs typeface="Arial"/>
              </a:rPr>
              <a:t>contains the ab</a:t>
            </a:r>
            <a:r>
              <a:rPr sz="1750" spc="-25" dirty="0">
                <a:latin typeface="Arial"/>
                <a:cs typeface="Arial"/>
              </a:rPr>
              <a:t>o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X.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706359" cy="582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Some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non-entailments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 marR="31369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Here are some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not</a:t>
            </a:r>
            <a:r>
              <a:rPr sz="1950" i="1" spc="18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logically entailed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KB: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Clr>
                <a:srgbClr val="000000"/>
              </a:buClr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gina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endParaRPr sz="19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100"/>
              </a:spcBef>
            </a:pPr>
            <a:r>
              <a:rPr sz="1950" spc="5" dirty="0">
                <a:latin typeface="Arial"/>
                <a:cs typeface="Arial"/>
              </a:rPr>
              <a:t>Although this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nothing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orces</a:t>
            </a:r>
            <a:r>
              <a:rPr sz="1950" dirty="0">
                <a:latin typeface="Arial"/>
                <a:cs typeface="Arial"/>
              </a:rPr>
              <a:t> it.</a:t>
            </a:r>
          </a:p>
          <a:p>
            <a:pPr marL="461009" marR="3689350" indent="-255270">
              <a:lnSpc>
                <a:spcPct val="147000"/>
              </a:lnSpc>
              <a:spcBef>
                <a:spcPts val="819"/>
              </a:spcBef>
              <a:buClr>
                <a:srgbClr val="000000"/>
              </a:buClr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sue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mother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john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Although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contains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these:</a:t>
            </a:r>
            <a:endParaRPr sz="1950" dirty="0">
              <a:latin typeface="Arial"/>
              <a:cs typeface="Arial"/>
            </a:endParaRPr>
          </a:p>
          <a:p>
            <a:pPr marL="810260" marR="4629150">
              <a:lnSpc>
                <a:spcPct val="125000"/>
              </a:lnSpc>
              <a:spcBef>
                <a:spcPts val="665"/>
              </a:spcBef>
            </a:pP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john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 child of sue sue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endParaRPr sz="19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250"/>
              </a:spcBef>
            </a:pP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all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English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understanding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mother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 marR="330200">
              <a:lnSpc>
                <a:spcPct val="125000"/>
              </a:lnSpc>
              <a:spcBef>
                <a:spcPts val="515"/>
              </a:spcBef>
            </a:pPr>
            <a:r>
              <a:rPr sz="1950" spc="5" dirty="0">
                <a:latin typeface="Arial"/>
                <a:cs typeface="Arial"/>
              </a:rPr>
              <a:t>The symbol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mother</a:t>
            </a:r>
            <a:r>
              <a:rPr lang="en-US" sz="19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not connected in the KB to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lang="en-US" sz="19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lang="en-US" sz="19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connected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lang="en-US" sz="19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male</a:t>
            </a:r>
            <a:r>
              <a:rPr sz="1950" dirty="0">
                <a:latin typeface="Arial"/>
                <a:cs typeface="Arial"/>
              </a:rPr>
              <a:t>).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81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5661"/>
            <a:ext cx="7707630" cy="592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Computing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with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KB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50" b="1" spc="10" dirty="0">
                <a:solidFill>
                  <a:srgbClr val="00008C"/>
                </a:solidFill>
                <a:latin typeface="Arial"/>
                <a:cs typeface="Arial"/>
              </a:rPr>
              <a:t>Q</a:t>
            </a:r>
            <a:r>
              <a:rPr sz="1950" dirty="0">
                <a:latin typeface="Arial"/>
                <a:cs typeface="Arial"/>
              </a:rPr>
              <a:t>: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</a:t>
            </a:r>
            <a:r>
              <a:rPr sz="1950" dirty="0">
                <a:latin typeface="Arial"/>
                <a:cs typeface="Arial"/>
              </a:rPr>
              <a:t>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this?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: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simplest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called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ba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950" dirty="0">
                <a:latin typeface="Arial"/>
                <a:cs typeface="Arial"/>
              </a:rPr>
              <a:t>It is </a:t>
            </a:r>
            <a:r>
              <a:rPr sz="1950" spc="5" dirty="0">
                <a:latin typeface="Arial"/>
                <a:cs typeface="Arial"/>
              </a:rPr>
              <a:t>used to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esta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lish</a:t>
            </a:r>
            <a:r>
              <a:rPr sz="1950" i="1" spc="11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(called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950" i="1" spc="5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10515" algn="l"/>
              </a:tabLst>
            </a:pPr>
            <a:r>
              <a:rPr sz="1950" spc="5" dirty="0">
                <a:latin typeface="Arial"/>
                <a:cs typeface="Arial"/>
              </a:rPr>
              <a:t>=	dete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entailed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5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ant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wing:</a:t>
            </a:r>
            <a:endParaRPr sz="1950">
              <a:latin typeface="Arial"/>
              <a:cs typeface="Arial"/>
            </a:endParaRPr>
          </a:p>
          <a:p>
            <a:pPr marL="810260" marR="4622800">
              <a:lnSpc>
                <a:spcPct val="127699"/>
              </a:lnSpc>
              <a:spcBef>
                <a:spcPts val="590"/>
              </a:spcBef>
            </a:pPr>
            <a:r>
              <a:rPr sz="1750" spc="5" dirty="0">
                <a:latin typeface="Arial"/>
                <a:cs typeface="Arial"/>
              </a:rPr>
              <a:t>jane is a child of su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 sue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parent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jan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since these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are entailed</a:t>
            </a:r>
            <a:r>
              <a:rPr sz="1950" i="1" spc="12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endParaRPr sz="195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1175"/>
              </a:spcBef>
            </a:pPr>
            <a:r>
              <a:rPr sz="1750" spc="5" dirty="0">
                <a:latin typeface="Arial"/>
                <a:cs typeface="Arial"/>
              </a:rPr>
              <a:t>gina is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emal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580"/>
              </a:spcBef>
            </a:pPr>
            <a:r>
              <a:rPr sz="1750" spc="5" dirty="0">
                <a:latin typeface="Arial"/>
                <a:cs typeface="Arial"/>
              </a:rPr>
              <a:t>sue is the mother of john.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since these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are not entailed</a:t>
            </a:r>
            <a:r>
              <a:rPr sz="1950" i="1" spc="12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(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though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ell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ue).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</TotalTime>
  <Words>9891</Words>
  <Application>Microsoft Office PowerPoint</Application>
  <PresentationFormat>Custom</PresentationFormat>
  <Paragraphs>1232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Courier New</vt:lpstr>
      <vt:lpstr>Lucida Sans Unicode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O'Reilly</dc:creator>
  <cp:lastModifiedBy>O'Reilly, James</cp:lastModifiedBy>
  <cp:revision>51</cp:revision>
  <cp:lastPrinted>2021-05-10T16:16:03Z</cp:lastPrinted>
  <dcterms:created xsi:type="dcterms:W3CDTF">2015-09-02T19:40:32Z</dcterms:created>
  <dcterms:modified xsi:type="dcterms:W3CDTF">2021-09-07T15:18:07Z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2012-03-29T00:00:00Z</vt:filetime>
  </property>
  <property fmtid="{D5CDD505-2E9C-101B-9397-08002B2CF9AE}" pid="3" name="Creator">
    <vt:lpwstr>TeX</vt:lpwstr>
  </property>
  <property fmtid="{D5CDD505-2E9C-101B-9397-08002B2CF9AE}" pid="4" name="LastSaved">
    <vt:filetime>2015-09-02T00:00:00Z</vt:filetime>
  </property>
</Properties>
</file>