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0"/>
  </p:handout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2" r:id="rId59"/>
  </p:sldIdLst>
  <p:sldSz cx="10058400" cy="77724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13" autoAdjust="0"/>
  </p:normalViewPr>
  <p:slideViewPr>
    <p:cSldViewPr>
      <p:cViewPr varScale="1">
        <p:scale>
          <a:sx n="76" d="100"/>
          <a:sy n="76" d="100"/>
        </p:scale>
        <p:origin x="14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29C89-7C89-45DD-8251-4C3AE3436C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1126" cy="366059"/>
          </a:xfrm>
          <a:prstGeom prst="rect">
            <a:avLst/>
          </a:prstGeom>
        </p:spPr>
        <p:txBody>
          <a:bodyPr vert="horz" lIns="86741" tIns="43371" rIns="86741" bIns="4337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296B-0ADC-4314-8FE6-40E22863A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560" y="1"/>
            <a:ext cx="4161126" cy="366059"/>
          </a:xfrm>
          <a:prstGeom prst="rect">
            <a:avLst/>
          </a:prstGeom>
        </p:spPr>
        <p:txBody>
          <a:bodyPr vert="horz" lIns="86741" tIns="43371" rIns="86741" bIns="43371" rtlCol="0"/>
          <a:lstStyle>
            <a:lvl1pPr algn="r">
              <a:defRPr sz="1100"/>
            </a:lvl1pPr>
          </a:lstStyle>
          <a:p>
            <a:fld id="{58A57DF4-6302-4764-B55A-E5AA57971DB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A83D-AFC6-47CF-B60C-CB89FB3159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949142"/>
            <a:ext cx="4161126" cy="366058"/>
          </a:xfrm>
          <a:prstGeom prst="rect">
            <a:avLst/>
          </a:prstGeom>
        </p:spPr>
        <p:txBody>
          <a:bodyPr vert="horz" lIns="86741" tIns="43371" rIns="86741" bIns="4337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C8D34-D315-474D-8459-10235262B3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560" y="6949142"/>
            <a:ext cx="4161126" cy="366058"/>
          </a:xfrm>
          <a:prstGeom prst="rect">
            <a:avLst/>
          </a:prstGeom>
        </p:spPr>
        <p:txBody>
          <a:bodyPr vert="horz" lIns="86741" tIns="43371" rIns="86741" bIns="43371" rtlCol="0" anchor="b"/>
          <a:lstStyle>
            <a:lvl1pPr algn="r">
              <a:defRPr sz="1100"/>
            </a:lvl1pPr>
          </a:lstStyle>
          <a:p>
            <a:fld id="{8E045AB9-D223-40D3-9623-6B3A94EC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7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2.1449" units="1/cm"/>
          <inkml:channelProperty channel="Y" name="resolution" value="625.773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0T20:23:57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20966 6873 31 0,'0'0'0'0,"0"0"-20"0</inkml:trace>
  <inkml:trace contextRef="#ctx0" brushRef="#br0" timeOffset="377.58">21144 6551 9 0,'0'0'0'16,"-16"45"21"-16,16-64 0 15,0-21-20-15,0 14 0 16,0-1 0-16,-21 6 0 16,-5 3-1-16,-14 12 1 15,-6 12 2-15,4-1 0 16,-11 3 4-16,-3 5 1 15,-3 3-3-15,-2 13 0 16,-5 11-2-16,7 21 0 16,1 10 3-16,-6 48 0 15,-2 40 1-15,7 5 0 0,3 8-4 16,24-21 0 0,16-11-1-16,8-18 0 15,11-27-2-15,2-32 1 16,3-28 0-16,11-17 1 0,-3-18-2 15,2 0 1-15,-4-8-2 16,-1-5 0-16,-10-11-7 16,-3 8 1-16,-3 3 5 15,-10-13 1 1,-6-6 0-16,-5-8 0 0,-2-5-7 16,-4-8 1-16,1 3-61 15</inkml:trace>
  <inkml:trace contextRef="#ctx0" brushRef="#br0" timeOffset="669.01">19924 7111 10 0,'-16'6'0'0,"-8"-1"1"0,-11 3 0 16,-10 5-1-16,0 14 0 15,-5 4 0-15,7-2 0 16,3 9 0-16,11-12 0 16,10 0 2-16,6-4 0 15,5-4 37-15,24-13 1 16,19-2-37-16,12-6 0 15,17-7 0-15,5 2 0 16,8-5-2-16,3 2 1 16,5 3-1-16,-2 0 0 15,-6 3-1-15,-11 2 1 16,-10 1-1-16,3 4 1 0,-6 1-1 16,-5-3 1-16,-11 0 0 15,0 0 0-15,-8 0-1 16,-2 5 1-16,-6-2-35 15,-7 7 0-15,-1 4 8 16</inkml:trace>
  <inkml:trace contextRef="#ctx0" brushRef="#br0" timeOffset="1312.32">21408 7590 27 0,'-22'0'0'15,"-18"-10"1"-15,40 10 0 16,22-21 5-16,2 13 0 15,5-6 9-15,-5-4 0 16,-6-1-12-16,-4-2 0 16,-4 0 7-16,-7-3 0 15,0-5-3-15,-3 5 0 16,0 3-3-16,-6 0 1 16,-7 2-5-16,-14 6 0 15,-7-5 0-15,-3 10 0 0,-1 2 0 16,-1 12 1-16,-7-1-1 15,4 11 1-15,-1 5-1 16,6 8 1 0,8 6 1-16,-3 4 0 15,5 6-1-15,6 0 1 0,5 3-1 16,3-6 0-16,5 8-1 16,8-15 1-16,8-6-1 0,16-8 1 15,13-13-1 1,3-16 0-16,8-16 0 0,0-2 1 15,2-9-1 1,1 1 1-16,-4-3-1 0,-7 3 1 16,-5-3-1-16,-14 7 1 15,-8 4-1-15,1 7 1 16,-14 1-1-16,0 18 0 16,-30-3 0-16,17 19 0 15,3 21 1-15,2 3 0 16,-6 8 0-16,14-1 0 15,0 3-1-15,8-5 1 16,6 0-8-16,12-10 0 16,1-1-85-16</inkml:trace>
  <inkml:trace contextRef="#ctx0" brushRef="#br0" timeOffset="2120.17">21955 7611 17 0,'0'-13'0'0,"3"-8"0"16,2 0 0-16,6-6-1 15,0 9 1 1,-1-6-1-16,6 8 1 0,0-2 0 16,0 4 0-16,-3 7 1 15,1 1 1-15,-1 1-2 16,6 2 1-16,2-2-1 16,-5-3 1-16,2 3 0 15,-10 0 1-15,0 2 1 16,-8 3 1-16,0 0 6 15,0 0 1-15,0 0 8 0,0 0 1 16,-8-11-12-16,0 3 0 16,-5 0-1-16,-6-2 1 15,1 2-1-15,-1 8 1 16,1 5-4-16,-6 16 1 16,2 11-2-16,1 16 0 15,3 15 0-15,2 3 1 16,2 8-3-16,17-2 0 15,10-6-1-15,6-10 1 16,7-1-2-16,6-21 0 16,6-7-16-16,7-16 1 15,3-17 11-15,-1-12 0 16,7-22 4-16,-4-10 1 16,3-14-1-16,6-12 1 15,2-12-5-15,13-31 0 16,9-18-10-16,-17-6 0 15,-5-8 14-15,-13 11 1 0,-5-6 0 16,-6 3 0 0,-8-10 0-16,-7 23 0 0,-4 6 1 15,-10 42 0 1,-2 32 1-16,-4 15 0 0,-2 25-1 16,3 23 0-16,0 24-1 15,-3 29 1-15,0 27-1 16,-8 39 0-16,-11 37 1 0,3 3 1 15,3 19 1 1,-1-40 0-16,4-14 3 16,-17-23 0-16,-10-27-2 15,13-34 1-15,13-29-4 0,6-6 1 16,5-15-2-16,-3-11 0 16,1-18 0-16,-6-9 0 15,0-2 0-15,-13-8 0 16,-3 0 2-16,8 6 0 15,-6 4-1-15,9 3 1 16,2 6-1-16,6 5 0 16,2 8 0-16,17-1 0 15,2 1-1-15,21 5 1 16,13 8-2-16,12 3 1 16,9 2-28-16,12 3 0 15,-1 3-14-15</inkml:trace>
  <inkml:trace contextRef="#ctx0" brushRef="#br0" timeOffset="2484.77">24311 6820 133 0,'0'0'0'0,"-5"-23"1"16,2 12 1-16,3 6-1 15,0 5 1-15,0-13-2 16,0 13 1-16,0 0-1 0,-11 7 1 15,-7 12-2-15,-11 7 0 32,-14 19-12-32,3 3 0 0,-8 5 9 15,-8 5 0-15,1 3 9 16,-7 2 0-16,-1-2 18 0,1-2 1 16,1-1-22-16,21-11 0 15,11-15-1-15,27-11 1 16,20-8-2-16,14-18 1 15,13-11-1-15,-2 3 0 16,-1-5 0-16,-10 4 0 16,-3 9 0-16,-29 29 1 15,-18 18-1-15,-22 24 1 16,-24 24-17-16,-32 24 1 16,1 2-84-16</inkml:trace>
  <inkml:trace contextRef="#ctx0" brushRef="#br0" timeOffset="3334.47">15436 9223 102 0,'0'0'0'0,"8"-24"0"0,-6 11 0 15,-2-1-33 1,-2 1 1-16,-1 0 32 0,-7-3 0 16,-1-10 2-16,-2-1 1 15,-1-5 14-15,-4 6 0 16,2-1-10-16,2 6 1 16,-7 3-4-16,5 5 0 15,0 2-1-15,-5 16 0 16,-6 14-2-16,1 13 1 15,-1 15-1-15,6 25 0 16,-3 20 0-16,0 6 0 16,0 11 5-16,-2 15 1 15,-6 11-1-15,16-53 0 16,5-29-5-16,8-16 1 16,6-19 1-16,10-36 0 15,11-33-2-15,0-17 0 16,5-22-1-16,-2 8 0 15,0 0 0-15,-9 16 0 0,-2 7-1 16,-2 17 1 0,-1 16-2-16,0 34 1 0,3 23-28 15,8 9 0 1,0 2-25-16</inkml:trace>
  <inkml:trace contextRef="#ctx0" brushRef="#br0" timeOffset="3849.1">16175 9051 99 0,'-3'13'0'16,"-10"8"0"-16,-6 11 0 15,-7 7 0-15,-3 1 0 16,-11 5 0-16,5 11 0 16,-5 7 2-16,6 3 0 15,-1 14 8-15,9-6 1 16,-4 2-8-16,14-9 0 15,8-9-2-15,16-13 1 16,16-11-1-16,0-21 1 16,13-21-2-16,1-23 1 15,-1-27 0-15,5-14 1 16,6-10-2-16,-3 0 1 0,3-3-1 16,-16 19 1-16,-3 13-1 15,-7 11 1-15,-9 16-1 0,-2 20 0 16,-3 20 0-1,-8 30 0 1,-11 23 0-16,8 15 1 0,-7 18-1 16,7-10 0-16,-2 0 0 15,10-18 1-15,0-20-23 0,25-20 0 16,-4 3-45-16</inkml:trace>
  <inkml:trace contextRef="#ctx0" brushRef="#br0" timeOffset="4147.05">17613 7524 156 0,'3'13'0'16,"2"14"0"-16,9 26 0 15,-1 21-1-15,-13 16 1 16,0 16-30-16,-13 58 0 15,-1 34 28-15,-7 11 0 16,-5 8 1-16,-6-3 1 16,-3 1 7-16,8 4 1 15,6 3 6-15,-5-31 1 16,-4-27-10-16,12-27 0 0,-1-36-3 16,11-30 0-1,6-39-2-15,9-50 0 0,9-49-39 16,-2-25 1-16,-1-6-2 15</inkml:trace>
  <inkml:trace contextRef="#ctx0" brushRef="#br0" timeOffset="4325.59">17691 9270 8 0,'18'13'0'16,"11"11"0"-16,3-5 0 16,-5-3 0-16,7 5 0 15</inkml:trace>
  <inkml:trace contextRef="#ctx0" brushRef="#br0" timeOffset="4660.95">18100 9466 42 0,'21'-5'0'0,"16"-3"20"0,9-3 0 15,-1-5-4-15,5-5 1 16,4-3-11-16,1-18 0 15,4-11-4-15,-11-5 1 16,0-14-1-16,-6-7 0 0,-2 0 1 16,-16-3 0-1,-11 0 0-15,-13 10 1 0,-13 11-3 16,-19 9 1 0,-16 12-2-16,-13 27 0 0,-11 21 0 15,-2 31 0-15,-3 22 0 16,-6 45 1-16,-2 37 0 15,11-3 1-15,7 21-1 0,9-23 1 16,13-6-1-16,18-21 0 16,24-18 0-16,11-27 0 15,14-26-1 1,12-19 0-16,11-16-1 16,3-10 1-16,0-8-4 15,3-6 1-15,4-2-21 0,1-5 1 16,-3-6-1-16,3 0 1 15,0 3-14-15</inkml:trace>
  <inkml:trace contextRef="#ctx0" brushRef="#br0" timeOffset="5064.63">19507 8892 23 0,'13'-11'0'15,"11"-5"36"-15,0-2 1 16,5-3-33-16,-5 5 1 15,0 5-3-15,-3 6 0 16,-5 0-1-16,0 5 1 0,-5 5-1 16,-11-5 1-1,13 19 1-15,-18-6 1 16,-6 8-2-16,-16-8 0 0,-10 3 4 16,-19 3 0-1,-13-1 0-15,-5 9 1 16,-14-6 0-16,3 5 0 0,0 6-5 15,10-8 0 1,14 2-1-16,16-2 1 0,10 0-2 0,22-6 0 16,18 3 0-1,17-7 0-15,18-1-2 16,7-5 1-16,15 0 0 16,-20 2 0-16,-2-7 1 0,-5 21 0 15,-3 2 0-15,-43 19 0 16,-26 13 0-16,-30 17 0 15,-29 4 0 1,-26 40 0-16,-37 32-49 0,28-27 1 16,1 3 11-16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6144,'31'-7'0,"21"-8"0,6 6 128,9-2 384,-1 4 0,3 1 128,-10 5 0,-3 2 128,-11 5 0,-8-1-128,-4 4 0,-7 7-384,-6-4 0,-4 1-1152,-7-1 128,2 1-6272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8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15872,'102'-19'128,"2"-2"-128,-79 15 0,0 1 0,0 0 0,0 2 0,45 0 0,-58 3-681,-1 1 1,1 0 0,-1 1-1,0 0 1,1 1 0,-1 0 0,0 0-1,10 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8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1 175 13056,'12'-6'0,"10"-4"0,-10 7 0,-1 2 128,16-4 128,13-1-128,10-7 128,10-5-256,7-3 128,11 0-128,-4 1 0,1-1-896,-10 6 128,0 1-7808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21 588 7424,'-21'19'21,"27"-25"120,-4 3 369,0 1 1,0 0-1,0 0 1,1 0-1,-1 0 0,1 0 1,5-2-1,-7 3-444,0 1-1,0 0 1,0 0-1,0-1 1,0 1-1,0 0 0,0 0 1,0 0-1,0 0 1,1 1-1,-1-1 1,0 0-1,0 0 1,0 1-1,0-1 1,0 1-1,0-1 1,0 1-1,0-1 0,0 1 1,0-1-1,0 1 1,-1 0-1,1 0 1,0-1-1,0 1 1,-1 0-1,2 2 1,3 3 4,-1 0 0,0 0 1,0 1-1,-1 0 0,0 0 1,0 0-1,-1 0 0,1 0 1,-2 1-1,1-1 1,-1 1-1,1 10 0,-1 13 195,-6 53 1,4-64-282,-39 290 467,8-69 1018,32-241-1457,0 0-1,0 0 1,0 0 0,0 0 0,0 0 0,0 0-1,0 0 1,0 0 0,1 0 0,-1 0 0,0 0 0,0 0-1,0 0 1,0 0 0,0 0 0,0 0 0,0 0-1,1 0 1,-1 0 0,0 0 0,0 0 0,0 0-1,0 0 1,0 0 0,0 0 0,0 0 0,0 0-1,0 0 1,1 0 0,-1 0 0,0 0 0,0 1-1,0-1 1,0 0 0,0 0 0,0 0 0,0 0 0,0 0-1,0 0 1,0 0 0,0 0 0,0 0 0,0 1-1,0-1 1,0 0 0,0 0 0,0 0 0,0 0-1,0 0 1,0 0 0,0 0 0,0 0 0,0 1-1,0-1 1,0 0 0,6-4 55,0 0 0,0 0 0,-1 0 1,1-1-1,-1 0 0,0 0 0,0 0 0,5-9 0,35-58 81,-15 23-68,164-227 155,-185 264-242,-7 8-1,0 0 1,1 0-1,-1 1 0,1-1 1,0 1-1,0 0 0,0 0 1,1 0-1,-1 0 0,1 0 1,0 1-1,4-3 0,-8 5 6,1 0 0,-1 0 0,0 0-1,0 0 1,1 0 0,-1-1 0,0 1 0,0 0 0,1 0-1,-1 0 1,0 0 0,1 0 0,-1 0 0,0 0-1,0 1 1,1-1 0,-1 0 0,0 0 0,0 0 0,1 0-1,-1 0 1,0 0 0,0 0 0,1 0 0,-1 1 0,0-1-1,0 0 1,0 0 0,1 0 0,-1 1 0,0-1-1,0 0 1,0 0 0,0 0 0,1 1 0,-1-1 0,0 0-1,0 0 1,0 1 0,0-1 0,0 0 0,0 1 0,0-1-1,0 0 1,0 0 0,0 1 0,0-1 0,0 1-1,0 7-21,-1 0-1,0 1 1,-1-1-1,0 0 0,0 0 1,-1 0-1,1 0 0,-7 10 1,5-7 11,-98 209-19,0 0 469,90-184 32,12-36-461,0 1-1,0-1 0,0 0 0,-1 0 0,1 1 0,0-1 0,0 0 0,0 0 0,0 0 1,0 1-1,0-1 0,0 0 0,0 0 0,0 0 0,0 1 0,0-1 0,1 0 0,-1 0 1,0 0-1,0 1 0,0-1 0,0 0 0,0 0 0,0 0 0,0 1 0,0-1 0,1 0 1,-1 0-1,0 0 0,0 0 0,0 1 0,0-1 0,1 0 0,-1 0 0,0 0 0,0 0 1,0 0-1,1 0 0,-1 0 0,0 0 0,0 0 0,0 0 0,1 1 0,-1-1 0,0 0 1,0 0-1,0 0 0,1 0 0,-1 0 0,0-1 0,0 1 0,0 0 0,1 0 0,-1 0 1,0 0-1,0 0 0,0 0 0,1 0 0,-1 0 0,0 0 0,0 0 0,0-1 0,1 1 1,-1 0-1,0 0 0,0 0 0,0 0 0,0-1 0,8-5 80,0-1-1,-1 0 1,0 0-1,-1-1 1,1 0-1,-1 0 1,6-13-1,-4 10-31,241-386 275,-37 56-605,15 21-1402,-193 279 582,2 1 0,1 1 0,2 3 0,2 1 0,64-43 0,-31 27-6798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54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0 128,'0'0'10240,"6"5"-9600,98 90 1748,17 14-1192,-63-63 169,-1 2 0,85 93 0,-130-128-1078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55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418 94 2944,'-37'16'-114,"-59"18"1,25-10 340,-23 17 365,-12 5 224,92-45-816,18-9 27,22-14 53,25-12-70,1 3 1,1 1 0,2 3-1,1 3 1,96-29 0,-137 49 135,56-15-40,-65 18 234,1 0-1,0 0 0,-1 0 0,1 1 1,0 0-1,-1 1 0,1-1 1,7 3-1,-13-3-241,0 0-1,0 0 1,0 1 0,0-1-1,0 1 1,0-1 0,0 0-1,0 1 1,0 0-1,0-1 1,0 1 0,0 0-1,0-1 1,0 1 0,-1 0-1,1 0 1,0 0-1,-1 0 1,1-1 0,-1 1-1,1 0 1,-1 0 0,1 0-1,-1 0 1,1 1-1,-1-1 1,0 0 0,0 0-1,1 0 1,-1 0 0,0 0-1,0 0 1,0 0 0,0 0-1,-1 1 1,1-1-1,0 0 1,-1 1 0,0 2 39,0 0 1,-1-1 0,1 1-1,-1 0 1,0-1-1,-1 1 1,1-1 0,0 1-1,-5 3 1,-17 16 219,-2-1 1,-1-1-1,0-1 0,-1-2 1,-1 0-1,-1-2 0,-33 13 1,59-27-346,-1-1 1,0 1-1,0 0 1,0-1-1,0 0 1,0 0 0,0-1-1,0 1 1,-7-1-1,11 0-17,0-1 0,1 1 0,-1 0-1,1 0 1,-1 0 0,1 0 0,-1-1-1,0 1 1,1 0 0,-1-1 0,1 1-1,-1 0 1,1-1 0,0 1 0,-1-1-1,1 1 1,-1-1 0,1 1 0,0-1-1,-1 1 1,1-1 0,0 1 0,-1-1-1,1 1 1,0-1 0,0 1-1,0-1 1,-1 0 0,1-2-35,1 1-1,-1 0 1,0-1-1,1 1 1,-1 0-1,1-1 1,-1 1-1,1 0 1,0 0-1,0 0 1,2-4 0,2-2-93,1 0 0,0-1 1,0 2-1,1-1 1,0 1-1,0 0 1,0 0-1,1 1 0,13-8 1,-2 2-107,0 2-1,1 0 1,26-9 0,-44 18 224,-1 1 0,1-1 1,-1 1-1,1-1 0,0 1 0,-1-1 0,1 1 1,0 0-1,-1 0 0,1 0 0,0 0 0,-1 0 1,1 0-1,-1 0 0,1 0 0,0 1 0,2 0 1,-3 0 8,0 0 0,-1-1 0,1 1 0,-1 0 0,1-1 0,0 1 0,-1 0 0,0 0 0,1-1 0,-1 1 0,1 0 0,-1 0 0,0 0 0,0 0 0,1-1 0,-1 1 0,0 0 0,0 0 0,0 0 0,0 0 0,0 0 0,0 0 0,-1 1 0,0 4 32,-1 0 1,1 0 0,-1 0-1,-1 0 1,1 0-1,-1-1 1,0 0 0,-7 10-1,-13 13 768,-1 0 0,-2-2-1,0-1 1,-50 36 0,-132 71 1082,162-107-1812,24-21-96,22-4 30,-1-1 0,1 1 0,0 0 0,-1 0-1,1 0 1,-1-1 0,1 1 0,0 0-1,-1 0 1,1-1 0,0 1 0,-1 0-1,1 0 1,0-1 0,0 1 0,-1 0-1,1-1 1,0 1 0,0-1 0,0 1 0,-1 0-1,1-1 1,0 1 0,0-1 0,0 1-1,0 0 1,0-1 0,0 1 0,0-1-1,0 1 1,0-1 0,0 1 0,0-1 0,0 1-1,0 0 1,0-1 0,0 1 0,0-1-1,1 1 1,-1 0 0,0-1 0,0 0-1,5-7-75,0-1-1,0 1 1,0 0-1,1 0 1,0 0-1,1 1 1,14-12-1,-20 18 67,28-27-520,55-40 0,-72 60 376,-1 0-1,1 1 0,1 0 1,-1 1-1,1 0 0,0 2 0,1-1 1,19-3-1,-32 8 156,0-1 0,0 1-1,0 0 1,0 0 0,0-1 0,0 1 0,0 0-1,0 0 1,0 0 0,0 0 0,0 1 0,0-1 0,0 0-1,0 0 1,0 1 0,0-1 0,0 0 0,-1 1-1,1-1 1,0 1 0,0-1 0,0 1 0,0-1 0,0 1-1,-1 0 1,1-1 0,0 1 0,-1 0 0,1 0-1,0 0 1,-1 0 0,1-1 0,-1 1 0,1 0 0,-1 0-1,0 0 1,1 0 0,-1 0 0,0 0 0,0 0 0,0 0-1,0 0 1,1 0 0,-1 0 0,-1 1 0,1 4 36,-1 0 0,0 0 0,0-1 0,-1 1 0,1-1 1,-6 12-1,-4 2 365,0 0 1,-1-1-1,-1 0 1,-1-1-1,-1 0 0,-17 15 1,16-16 81,4-2-259,-1-2-1,0 0 0,-1 0 1,0-1-1,-1-1 1,-28 16-1,42-26-225,0 1 0,0-1 0,1 1 0,-1-1-1,0 0 1,0 1 0,0-1 0,0 0 0,0 0-1,0 0 1,0 0 0,0 0 0,0 0 0,0 0-1,0 0 1,0 0 0,0 0 0,0 0 0,-2-1-1,3 0-5,-1 1-1,1-1 0,0 1 0,-1-1 1,1 1-1,0-1 0,-1 0 0,1 1 1,0-1-1,0 1 0,-1-1 1,1 0-1,0 1 0,0-1 0,0 1 1,0-1-1,0 0 0,0 1 0,0-1 1,0 0-1,0 1 0,0-2 0,2-4-214,0 0 0,-1 0 0,2 0 0,4-11 0,11-15-2523,2 0-1,1 1 0,1 1 1,49-51-1,-33 41 103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56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1920,'0'0'4245,"-4"3"-3776,3-3-372,-10 7 520,2 1 0,-1 0 0,-11 12 0,19-18-480,0 1 0,0-1 0,0 0 0,1 1 1,-1 0-1,1-1 0,-1 1 0,1 0 0,-1 5 0,1-7-80,1 0 0,0 0 0,0 0 0,0 1 1,0-1-1,0 0 0,0 0 0,1 0 0,-1 1 0,0-1 0,1 0 0,-1 0 0,0 0 0,1 0 0,0 0 0,-1 0 0,1 0 0,-1 0 0,1 0 0,0 0 0,0 0 0,0 0 0,0 0 0,-1-1 0,3 2 0,1 0 110,0 0-1,0 0 1,0-1 0,0 0-1,0 1 1,1-2 0,-1 1-1,1 0 1,-1-1 0,1 0-1,-1 0 1,0 0 0,6-1-1,32 3 1064,7 9-729,-21-5-206,-1 0 0,33 2 0,47-6 161,46 3-61,-131-2-366,-1 0 0,0 1 0,-1 1 0,1 0-1,19 10 1,-32-10-190,3 2 133,1-5-9745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56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6656,'26'-5'995,"0"0"1,-1-2 0,0-1-1,42-19 1,-38 14 331,1 2 0,56-14 1,-72 23-1242,0 0 1,1 0-1,-1 2 0,0-1 1,1 2-1,-1 0 1,0 1-1,19 4 1,-23-3-262,-1 1-1,1 0 1,0 0-1,16 10 1,-18-8-776,1 0 0,-2 0 1,1 1-1,-1 0 1,10 11-1,-7-6-5150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57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287 269 3328,'5'-1'41,"4"-1"44,0 1 1,0-2-1,0 1 1,-1-1-1,1 0 1,-1-1-1,0 0 1,0 0-1,14-11 1,-12 6 133,-1 1 0,0-1 0,0 0 1,-1-1-1,0 0 0,-1 0 0,7-12 0,-12 18 34,0 0 0,0 0 0,0 0 0,0-1 0,-1 1 0,1 0 0,-1-1 0,0 0 1,-1 1-1,1-1 0,-1 1 0,0-1 0,0 0 0,0 1 0,-1-1 0,0 1 0,1-1 0,-2 0 0,1 1 0,0 0 0,-1-1 0,-3-5 0,3 7-197,1 1 0,-1 0 0,1 0 0,-1 0-1,0 0 1,0 0 0,0 0 0,0 1 0,0-1 0,-1 1 0,1-1 0,0 1 0,-1 0 0,1 0 0,-1 0-1,1 0 1,-4 0 0,1 0-27,0 0 1,0 1-1,0 0 0,0 0 0,0 0 0,0 1 0,0 0 0,-8 2 1,-3 2-11,0 1 0,0 1 1,1 0-1,-21 13 0,5 2 131,1 0-1,1 2 0,1 1 1,1 2-1,1 0 0,-37 52 1,58-71-39,0-1 0,0 2 1,1-1-1,0 0 1,0 1-1,1 0 0,0-1 1,-3 17-1,6-23-94,0 0 0,-1 1 0,1-1-1,0 1 1,0-1 0,0 1 0,0-1 0,1 0 0,-1 1 0,1-1-1,-1 0 1,1 1 0,0-1 0,0 0 0,0 0 0,0 1-1,0-1 1,1 0 0,-1 0 0,1 0 0,-1-1 0,1 1 0,0 0-1,-1 0 1,1-1 0,0 1 0,0-1 0,0 0 0,0 0-1,0 1 1,1-1 0,-1-1 0,0 1 0,1 0 0,-1 0 0,0-1-1,3 1 1,7 0 33,1 0 0,-1-1 0,0 0 0,1-1 0,-1 0 0,0-1 0,0 0-1,0-1 1,16-6 0,103-46 336,-113 47-332,-13 6-40,18-8 137,-1-1 0,0-1-1,-1-1 1,32-24 0,-41 22-66,-12 15-84,0 0-1,0 0 0,1 0 1,-1-1-1,0 1 1,0 0-1,0 0 1,0 0-1,0 0 1,0 0-1,1-1 0,-1 1 1,0 0-1,0 0 1,0 0-1,0-1 1,0 1-1,0 0 1,0 0-1,0 0 0,0-1 1,0 1-1,0 0 1,0 0-1,0 0 1,0-1-1,0 1 1,0 0-1,0 0 0,0 0 1,0-1-1,0 1 1,-1 0-1,1 0 1,0 0-1,0 0 1,0-1-1,0 1 0,0 0 1,0 0-1,-1 0 1,1 0-1,0 0 1,0 0-1,0-1 1,0 1-1,-1 0 0,-1 1 0,1 1 0,-1-1 0,0 1 0,0-1 0,1 1 0,-1 0 0,1-1 0,0 1 0,0 0 0,-1 0 0,1 0 0,0 0 0,0 0 0,1 0 0,-1 1 0,0 2 0,-11 41 0,11-39 4,0 0-1,1 0 0,0 0 0,0 0 0,0 0 1,1 0-1,0 0 0,0 0 0,1 0 0,0 0 1,0 0-1,0-1 0,1 1 0,7 11 0,-4-9-308,0-1-1,1 0 1,0-1-1,1 1 1,-1-1-1,1-1 0,1 1 1,-1-1-1,14 6 1,28 16-9615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1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51 896,'-13'-3'0,"-7"-2"384,31-6 0,15-1-384,-6 2 0,1 1-768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39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5793 16511,'0'0'150,"5"-3"106,213-125 1523,-13 6-508,-173 105-1089,-1-2-1,-1-1 1,-1-1-1,-1-2 1,0-1-1,23-27 0,-32 29-99,-1 0 0,0-1 0,-2-1-1,-1 0 1,-1-1 0,-2-1-1,0 0 1,9-31 0,9-61 28,22-172 1,-37 195-55,61-564 93,-67-17-149,-31 286 10,13 317-39,-3 0 0,-3 0 0,-30-86 0,23 105 27,-44-79-1,-3-7-248,47 82 153,2 0 0,3-2 0,3 0 0,2-1 0,3 0 0,2-1 0,4 1 0,6-111 0,5 90 22,4 0 1,3 0 0,3 1 0,5 1 0,2 1 0,38-78 0,-32 93-11,3 2 1,56-78 0,-74 120 63,0-1 1,1 2 0,2 0-1,0 2 1,0 0 0,2 0-1,0 2 1,0 1 0,2 1-1,0 0 1,26-9 0,-14 8 3,3-2 16,73-20 0,426-102 2,-101 23 0,-106 33-8170,-280 69 725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19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0 128,'0'0'0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19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3456,'2'-4'165,"1"0"-1,-1 1 1,1-1 0,0 1 0,0-1-1,1 1 1,-1 0 0,1 0 0,-1 0-1,1 1 1,0 0 0,8-4 0,56-19 1201,-42 17-1034,-4 0-77,2 1 1,-1 1-1,28-4 0,-45 9-226,0 1 0,0-1-1,1 1 1,-1 1-1,0-1 1,1 1-1,-1 0 1,0 0 0,0 1-1,0 0 1,0 0-1,0 0 1,0 1-1,-1 0 1,1 0 0,-1 0-1,7 6 1,-10-7-10,0 0 0,0 1 0,-1-1 1,1 0-1,0 1 0,-1 0 0,0-1 1,0 1-1,0 0 0,0 0 0,0-1 0,0 1 1,-1 0-1,1 0 0,-1 0 0,0 0 1,0 0-1,0 0 0,0 0 0,-1 0 0,0 3 1,0 11 346,1-15-451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0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6 4608,'7'-5'11,"-13"6"-522,-14 8-376,18-7 950,0 0 0,0 1-1,1-1 1,-1 0-1,1 1 1,-1-1 0,1 1-1,0-1 1,0 1 0,0 0-1,0-1 1,1 1 0,-1 0-1,1 0 1,-1-1 0,1 1-1,0 0 1,0 0 0,0 0-1,1 2 1,1 1 141,0 0-1,0 0 1,0 0 0,1 0-1,0-1 1,4 7 0,-2-2-429,-2-6 402,-1 0 0,1 0 0,0 0-1,0 0 1,1-1 0,-1 1 0,1-1-1,0 0 1,-1 0 0,2 0-1,-1 0 1,0-1 0,0 0 0,1 1-1,-1-2 1,1 1 0,0 0-1,-1-1 1,10 1 0,5 0 429,0-1-1,0-1 1,34-3 0,-27 0-228,54-6 1,-1-4 0,-1-4-1,148-51 1,-217 66-644,-20 10 129,-23 8 25,17-12 35,0-1-1,0-1 1,0 0-1,0-2 1,0 1-1,-34-6 1,-10-6-2845,39 4 233,2 0-1429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0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2816,'0'0'0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0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846 0 1152,'264'14'3477,"-263"-14"-3462,-1 0-1,0 0 0,1 0 1,-1 0-1,0 0 0,0 0 1,1 0-1,-1 0 0,0 0 1,1 0-1,-1 0 0,0 1 1,1-1-1,-1 0 0,0 0 1,1 0-1,-1 0 1,0 0-1,0 0 0,1 1 1,-1-1-1,0 0 0,0 0 1,1 0-1,-1 1 0,0-1 1,0 0-1,0 0 0,1 1 1,-1-1-1,0 0 0,0 1 1,0-1-1,0 0 0,0 0 1,0 1-1,0-1 1,0 0-1,0 1 0,1-1 1,-1 0-1,0 1 0,0-1 1,-1 0-1,1 1 0,0-1 1,0 0-1,0 1 0,0-1 1,0 1-1,-8 13 299,-62 61 72,13-15-66,-364 350 492,228-250-526,-65 60 710,241-204-803,-6 6 0,0 1 0,-25 32 0,48-54-189,0-1 0,0 0-1,0 0 1,0 0 0,0 1 0,0-1-1,0 0 1,0 0 0,0 0 0,0 1-1,0-1 1,0 0 0,0 0 0,0 1 0,0-1-1,0 0 1,0 0 0,0 1 0,0-1-1,0 0 1,0 0 0,0 0 0,0 1-1,0-1 1,0 0 0,1 0 0,-1 0-1,0 1 1,0-1 0,0 0 0,0 0 0,0 0-1,1 0 1,-1 0 0,0 1 0,0-1-1,0 0 1,1 0 0,-1 0 0,0 0-1,0 0 1,0 0 0,1 0 0,-1 0-1,0 0 1,0 0 0,1 0 0,-1 0 0,0 0-1,0 0 1,0 0 0,1 0 0,-1 0-1,0 0 1,0 0 0,1 0 0,-1 0-1,0 0 1,0 0 0,21-1 91,-19 1-77,139-19 924,87-5 166,-191 23-1055,732 11 984,-753-9-1015,0 1 0,-1 1 0,23 6 1,-35-8-15,0 0 0,-1 0 1,1 0-1,0 0 1,0 0-1,-1 0 1,1 1-1,-1-1 0,0 1 1,1 0-1,-1 0 1,0 0-1,0 0 1,0 0-1,0 0 0,0 1 1,-1-1-1,1 1 1,-1-1-1,1 1 0,-1-1 1,0 1-1,0 0 1,0 0-1,0 3 1,-1-3 6,0 0 1,0 0-1,0 0 1,0 1 0,-1-2-1,0 1 1,1 0-1,-1 0 1,0 0 0,-1 0-1,1 0 1,0-1-1,-1 1 1,0 0 0,1-1-1,-1 0 1,0 1-1,0-1 1,0 0 0,-1 0-1,1 0 1,0 0-1,-1 0 1,-5 2 0,3-1-238,-1 0 1,1-1-1,-1 1 1,0-2 0,0 1-1,0 0 1,0-1-1,0 0 1,0-1-1,0 1 1,-9-1 0,-10-3-6818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1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16384,'80'4'-886,"136"24"0,-136-15 610,-63-11 180,1-1 0,-1-1 0,1 0 0,-1-1 1,0-1-1,1-1 0,-1 0 0,0-2 0,20-7 1,40-20-4707,-70 28 4300,-1 0 1,0 0 0,1-1-1,-2 1 1,11-12 0,-3 4-3019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1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5888,'-5'10'-71,"4"-7"47,1-1 0,-1 0 1,0 0-1,-1 0 0,1 0 0,0 0 0,-1 0 0,1 0 0,-1-1 0,1 1 0,-1 0 0,0-1 0,-2 3 0,4-4 5,0 1-1,0 0 1,0-1-1,0 1 1,0 0-1,0-1 1,0 1-1,1 0 0,-1-1 1,0 1-1,0 0 1,1-1-1,-1 1 1,0 0-1,1-1 0,-1 1 1,1-1-1,-1 1 1,1-1-1,0 1 1,0 0-18,53 71 380,-27-34-250,55 58 0,-71-85-57,2 0 0,-1 0 0,1-1 0,1-1 0,0 0 0,0-1 0,1-1 0,26 10 0,10-4-1572,-28-7-1024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2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21 2304,'0'0'0,"-11"-11"-256,2 2-768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2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4992,'18'5'14,"1"1"1,-1 1-1,0 1 1,-1 0-1,0 1 1,0 1-1,16 13 1,9 5 786,-17-11 91,-19-12-620,1-1 1,-1 1 0,1-1-1,0-1 1,0 1-1,0-1 1,12 3-1,99 13 2032,-113-18-2306,10 2 225,-13-4-296,1 0-1,-1 0 1,0 0-1,0 0 1,0 0-1,0-1 0,0 1 1,0-1-1,0 1 1,-1-1-1,2-1 1,-1 2-410,-1 0 1,0 0 0,0 0-1,-1 0 1,1 0 0,0 0-1,0 0 1,0-1-1,-1 1 1,1 0 0,0 0-1,-1-1 1,0 1 0,1 0-1,-1-1 1,0 1 0,1-3-1,-1-6 462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1:25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73 1024,'0'0'277,"5"-3"86,2 0-14,-1 0 0,0-1 0,0 1 0,0-2 0,0 1 0,0-1 1,-1 1-1,0-2 0,0 1 0,7-11 0,-3 5 448,-9 20-358,-11 27-11,-324 702 4606,298-667-4458,36-69-557,0 0 1,0 0-1,1-1 0,-1 1 0,1 0 0,-1 0 0,1 0 0,0 0 1,0 0-1,0 0 0,0 4 0,0-6-5,1 0 0,-1 1 0,0-1 0,0 0 0,0 0 0,1 1 0,-1-1 0,0 0 0,0 0 0,1 0 0,-1 1 0,0-1 0,1 0 0,-1 0 0,0 0 0,1 0 0,-1 0 0,0 0 0,0 0 0,1 0 0,-1 1 0,0-1 0,1 0 0,-1 0 0,0 0 0,1-1 0,-1 1 0,0 0 0,1 0 0,-1 0 0,0 0 0,1 0 0,-1 0 0,0 0 0,1 0 0,-1-1 0,0 1 0,33-23 628,-30 21-723,145-133 495,-42 35-209,-71 77-205,-21 21 0,-13 3 0,-1-1 0,0 1 0,1-1 0,-1 1 0,0-1 0,0 1 0,1 0 0,-1-1 0,0 1 0,0 0 0,0-1 0,0 1 0,0-1 0,0 1 0,0 0 0,0-1 0,0 1 0,0 0 0,-1-1 0,1 1 0,0-1 0,0 1 0,0 0 0,-1-1 0,0 2 0,-11 25 7,-2 0 0,0-1 0,-2 0 0,-1-1 0,-30 33 0,17-19 46,-27 43 1,43-53 356,14-29-397,0 0-1,0 1 1,0-1 0,-1 1 0,1-1 0,0 0 0,0 1 0,0-1-1,0 1 1,0-1 0,0 1 0,0-1 0,0 0 0,0 1 0,0-1 0,0 1-1,0-1 1,1 0 0,-1 1 0,0-1 0,0 1 0,0-1 0,1 0-1,-1 1 1,0-1 0,0 0 0,1 1 0,-1-1 0,0 0 0,1 1 0,-1-1-1,0 0 1,1 0 0,-1 1 0,0-1 0,1 0 0,-1 0 0,0 0-1,1 0 1,-1 1 0,1-1 0,-1 0 0,0 0 0,1 0 0,-1 0 0,1 0-1,-1 0 1,1 0 0,-1 0 0,0 0 0,1 0 0,-1 0 0,1-1-1,-1 1 1,1 0 0,-1 0 0,0 0 0,1 0 0,-1-1 0,1 1 0,8-3 42,0 0 1,0 0-1,-1-1 1,1 0-1,-1-1 1,11-7 0,49-41 56,-37 27-59,32-24 17,-14 9 19,2 1 0,2 3 1,89-47-1,-131 77-279,0-1 1,-1 0-1,0-1 1,-1 0-1,0 0 1,0-1 0,-1 0-1,10-15 1,5-6-3866,-1 5-553,1 1 1131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2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4992,'1'1'119,"0"1"0,1 0-1,-1-1 1,0 0 0,0 1 0,1-1 0,-1 0 0,1 0 0,-1 1 0,1-1 0,-1 0-1,1-1 1,0 1 0,2 1 0,-2-2 138,1 0 0,-1 0-1,1 0 1,-1-1 0,0 1 0,1 0 0,-1-1-1,1 0 1,-1 0 0,4-1 0,-1 0-147,1 0 1,-1 0 0,1 1 0,0 0-1,0 0 1,-1 0 0,1 1 0,0-1-1,0 2 1,0-1 0,-1 1 0,1-1-1,0 2 1,-1-1 0,1 0 0,0 1-1,-1 0 1,0 1 0,0-1 0,1 1-1,-1 0 1,-1 0 0,1 1 0,0-1-1,-1 1 1,6 6 0,0 2 239,1 1 1,-2 0-1,0 1 1,0 0-1,-2 0 0,1 1 1,-2 0-1,6 20 1,7 24 161,2-1-1,2-1 1,53 93 0,-63-130-397,1 4 36,1-2 0,21 24-1,-30-39-55,1 0 0,0-1 0,0 0-1,1 0 1,0-1 0,0 1 0,0-2 0,0 1-1,17 5 1,-13-6 75,-1 0 0,23 12 0,-30-13-364,0 0 0,0 0 1,-1 0-1,1 0 0,-1 0 0,0 1 1,0-1-1,0 1 0,0 0 1,4 8-1,15 34-11027,-14-31 7957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3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1201 2560,'0'0'7573,"8"3"-7232,5 0-204,-1 0-1,1-1 1,-1 0-1,1-1 1,0 0 0,0-1-1,0-1 1,-1 0-1,26-5 1,150-31 463,19-4-133,-176 33-386,-1-2 0,0-1 0,-1-1 0,44-25 0,-16 0 72,-2-3 1,-1-2-1,-2-3 1,55-60 0,291-296-26,-365 369-112,2 1 0,1 2 0,1 2 0,1 1 0,1 2 0,2 2 0,43-17 0,124-51-516,-105 45-5592,-62 28 1548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5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204 903 6784,'-100'193'1109,"99"-191"-1106,0 0 1,0-1-1,0 1 0,0 0 0,0-1 1,0 1-1,0-1 0,-1 1 0,1-1 0,0 1 1,-1-1-1,1 0 0,-3 2 0,-5-7-7,3-14 6,3-8-19,1 1 0,1-1 1,2 1-1,0 0 1,6-27-1,1-25-11,-2 16-13,3-1 1,2 1-1,4 0 1,2 1-1,2 1 1,3 1-1,3 1 1,2 1-1,53-82 0,-68 119 28,0 0 0,2 1-1,0 1 1,0 0 0,2 1-1,0 1 1,26-19 0,-40 32 12,0 1 0,1-1 0,-1 1 0,1 0 0,-1 0 0,1 0 0,0 0 0,-1 0 0,1 1 0,0-1 0,0 1 0,-1-1 0,1 1 0,0 0 0,0 0 1,0 0-1,-1 1 0,1-1 0,0 1 0,3 0 0,-3 1-3,1 0 1,0 0 0,-1 0-1,1 1 1,-1-1-1,0 1 1,1 0 0,-1 0-1,-1 0 1,1 0 0,0 1-1,2 3 1,2 5-5,-1 0 0,-1 0 0,1 0 0,-2 0 0,0 1 0,0 0 0,3 23 0,-6-24 23,-1 0 0,1 0 0,-2 0 0,0 0 0,0 0 1,-1-1-1,0 1 0,-1 0 0,-1-1 0,-8 20 0,4-15 39,0-1 1,-2 0-1,0 0 0,0-1 0,-1 0 0,-20 18 0,-12 5 115,-2-2-1,-1-2 0,-74 39 1,97-58-151,4-3-400,-78 50 1314,52-24-2050,8 6-3711,26-29 3613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5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 9216,'0'0'0,"-6"-10"-512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6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692 0 4864,'-11'10'0,"-6"8"128,-8 4 128,-5 7 896,1 12 128,-7 5 640,-4 14 128,-2 8-1152,-6 13 128,-4 10-640,-5 27 0,-8 16-128,12-14 0,3-4-128,5-35 0,3-23-7168,17-26 0,0 1 8448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6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257 128 14848,'-2'-5'-2,"1"-1"-32,-2 0 1,1 0-1,-1 0 1,0 0-1,0 0 1,0 1-1,-5-7 1,6 11 25,1 0 0,-1 0 0,1 0 0,-1 0 1,1 0-1,-1 0 0,0 0 0,0 0 0,1 1 1,-1-1-1,0 1 0,0-1 0,0 1 0,1 0 1,-1-1-1,0 1 0,0 0 0,0 0 0,0 1 0,0-1 1,0 0-1,1 1 0,-1-1 0,0 1 0,0-1 1,0 1-1,1 0 0,-1 0 0,0 0 0,-1 1 1,-7 4 8,-1 1 0,1 0 0,1 1 1,-1 0-1,1 0 0,1 1 0,-9 11 1,-5 9-477,-22 36 1,39-58 431,1 0 1,1 1-1,-6 14 0,8-22 42,1 1 0,0-1-1,0 1 1,0-1 0,0 1 0,-1 0-1,1-1 1,0 1 0,0-1-1,0 1 1,0 0 0,0-1 0,0 1-1,1-1 1,-1 1 0,0 0-1,0-1 1,0 1 0,1-1 0,-1 1-1,0-1 1,0 1 0,1-1-1,-1 1 1,1 0 0,0 0 0,1-1 1,-1 0-1,0 0 1,0 0-1,1 1 1,-1-1-1,0-1 1,1 1 0,-1 0-1,0 0 1,0 0-1,1-1 1,-1 1-1,0 0 1,0-1-1,1 1 1,-1-1-1,1 0 1,27-14-28,-1-1 0,52-39 1,9-6-18,130-62 962,-214 121-836,-1-1 55,0 1-1,0-1 1,1 1-1,-1 1 1,1-1 0,0 1-1,-1-1 1,9 0-1,-12 2-104,-1 0 1,0 0-1,1 0 0,-1 0 0,1 0 1,-1 0-1,1 0 0,-1 1 0,0-1 1,1 0-1,-1 0 0,1 0 0,-1 0 0,0 1 1,1-1-1,-1 0 0,1 0 0,-1 1 1,0-1-1,1 0 0,-1 1 0,0-1 1,0 0-1,1 1 0,-1-1 0,0 1 1,0-1-1,1 0 0,-1 1 0,0-1 0,0 1 1,0-1-1,0 0 0,0 1 0,0 0 1,-3 21 533,-16 19-122,6-20-273,-2-1 0,0 0 0,-19 17 0,-1 4 4,-1-1-102,15-17-39,1 1 0,-24 35-1,44-58-33,-1 0 0,1 0 0,-1 0 0,1 0-1,0 0 1,-1 0 0,1 0 0,0 0 0,0 0-1,-1 0 1,1 0 0,0 0 0,0 0-1,0 0 1,0 0 0,0 0 0,1 0 0,-1 0-1,0 0 1,0 0 0,1 0 0,-1 0 0,1 0-1,-1 0 1,1 0 0,-1 0 0,1 0-1,-1 0 1,1-1 0,0 1 0,0 0 0,-1 0-1,1-1 1,0 1 0,0 0 0,0-1 0,0 1-1,0-1 1,1 1 0,5 3-16,1 0 0,0-1 0,0 0 0,9 1 0,-7-1 1,23 6-42,-21-7 48,1 2 0,0-1-1,-1 2 1,0 0 0,22 12-1,-31-15 16,0 0-1,0 1 0,-1-1 1,1 0-1,-1 1 1,0 0-1,1 0 1,-1 0-1,0 0 1,-1 0-1,1 0 0,0 0 1,-1 1-1,0-1 1,0 0-1,0 1 1,0-1-1,-1 1 1,1-1-1,-1 1 0,0-1 1,0 1-1,0 0 1,0-1-1,-1 1 1,-1 6-1,-1 1 18,0 0 0,-1 1 0,0-2 0,-1 1 0,0 0 1,-11 16-1,-48 58 310,30-42-179,3-2-471,-119 163 389,103-133-4013,3 2-4455,11-16 5645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8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1 13184,'0'1'-29,"-1"-1"0,1 1 1,0 0-1,0-1 1,-1 1-1,1 0 0,-1-1 1,1 1-1,0 0 1,-1-1-1,1 1 1,-1-1-1,0 1 0,1-1 1,-1 1-1,1-1 1,-1 1-1,0-1 0,1 0 1,-1 1-1,0-1 1,1 0-1,-1 0 1,0 1-1,1-1 0,-1 0 1,0 0-1,0 0 1,1 0-1,-1 0 0,0 0 1,-1 0-1,1 0-179,-3 2 56,0 0 1,0 0 0,0 0 0,0 1 0,0-1-1,0 1 1,1 0 0,-1 0 0,1 0-1,0 1 1,0-1 0,-4 7 0,-27 52 96,23-38-79,-4 4 128,-6 10-1,2 1 0,-26 80 0,42-110 10,0 1-1,1 0 1,0 0-1,0 1 1,1-1-1,1 0 1,0 0-1,0 1 1,1-1-1,0 0 1,1 0 0,0 0-1,1 0 1,0 0-1,0 0 1,1-1-1,0 0 1,6 10-1,-9-18 29,-1 0 1,1 0-1,0 1 0,0-1 0,0 0 0,0 0 0,0 0 0,0 0 0,0 0 0,0 0 0,1 0 0,-1 0 0,0-1 0,0 1 1,1 0-1,-1-1 0,1 1 0,-1-1 0,0 1 0,1-1 0,-1 0 0,1 0 0,-1 1 0,1-1 0,-1 0 0,1 0 1,-1-1-1,1 1 0,-1 0 0,1 0 0,-1-1 0,1 1 0,-1-1 0,0 1 0,1-1 0,-1 0 0,0 1 0,1-1 0,-1 0 1,0 0-1,0 0 0,0 0 0,2-2 0,3-2 67,-1-1 1,0 0-1,0 0 0,0 0 1,-1-1-1,0 0 1,4-7-1,2-14 22,-1-1 1,-1-1-1,-1 0 1,-2 0-1,-1 0 1,1-39-1,0 7-67,-3 45-35,2 0 1,0 1-1,0-1 0,2 1 0,0 0 1,16-28-1,-22 43-13,0 0 0,1 0-1,-1 0 1,1 0 0,-1 1 0,1-1 0,-1 0-1,1 0 1,-1 1 0,1-1 0,0 0 0,-1 1-1,1-1 1,0 1 0,0-1 0,-1 1 0,1-1-1,0 1 1,1-1 0,-1 1-4,0 0-1,-1 1 1,1-1 0,-1 0 0,1 0-1,-1 0 1,1 1 0,-1-1-1,0 0 1,1 1 0,-1-1 0,1 0-1,-1 1 1,0-1 0,1 0 0,-1 1-1,1-1 1,-1 1 0,0-1 0,0 1-1,1-1 1,-1 1 0,0 0-1,10 38 8,-10-37-1,5 51 117,-2 0-1,-3 0 1,-2 0 0,-10 59 0,5-67 388,5-45-406,-46 8 150,44-8-234,13-8-22,-4 5 16,-6 10 28,-11 22 88,-20 35 60,-55 96-192,42-82 20,22-39 34,-20 44 0,29-50 62,-27 43 1,11-33-3444,17-27-4715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8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642 14 17279,'0'3'-3402,"4"-12"-1078,-2 1 1733,-11 20 4545,-19 37-686,-27 70 0,-23 41-584,-3-38 1271,-4-4 0,-127 134 0,142-177-3954,41-45-7679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29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10880,'174'-152'368,"-139"124"-188,1 2 0,2 2 0,45-22 0,-78 44 38,0-1 0,1 1 0,0 0 0,-1 0 0,1 0 0,7 0 0,-12 2-177,1 0 1,-1 0 0,0 0 0,0 0 0,0 0-1,0 0 1,1 0 0,-1 1 0,0-1-1,0 0 1,0 1 0,0-1 0,0 1 0,0-1-1,0 1 1,0 0 0,0 0 0,0-1 0,0 1-1,-1 0 1,1 0 0,0 0 0,0 0-1,-1 0 1,1 0 0,0 0 0,-1 0 0,1 0-1,-1 0 1,0 0 0,1 0 0,-1 0-1,0 0 1,1 0 0,-1 0 0,0 3 0,0 4 25,1 1 0,-1 0 0,-1-1 1,0 1-1,0 0 0,-1-1 0,0 1 1,0-1-1,-1 0 0,0 0 0,-5 9 1,-8 15 160,-26 39 1,40-69-213,-157 228 1952,16-26-417,132-187-1459,7-12-67,0 0-1,0 0 0,1 1 0,0-1 0,-1 1 0,2 0 0,-1 0 0,1 0 0,0 1 0,0-1 1,1 0-1,-2 12 0,3-17-21,1 0 1,-1 1-1,1-1 1,-1 0-1,1 1 1,-1-1-1,1 0 1,0 0-1,-1 1 1,1-1-1,0 0 1,0 0-1,0 0 1,0 0-1,0 0 1,0 0-1,0 0 1,0 0-1,1-1 1,-1 1-1,0 0 1,0-1-1,1 1 1,-1-1 0,2 1-1,3 1 3,-1-1 0,1 0 0,0 0 0,0 0 1,7-1-1,14-1 20,-1-2 0,1-1-1,37-10 1,-40 9-23,128-30 105,438-78-3693,-460 99-8041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2:4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1408,'19'6'548,"-1"-2"-1,1 0 1,31 2-1,7 2 463,-4 2-538,19 5 537,2-4 0,106 5-1,-175-16-901,1 0 0,0 0-1,-1-1 1,1 1 0,-1-1-1,1-1 1,6-1 0,-10 2 661,-10 29-683,-12 17-3306,16-36-811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08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592 126 1792,'-8'10'201,"2"-4"3264,10-19-774,-2 8-2461,0 1 0,-1-1 0,1 0-1,-1 0 1,0 0 0,-1 0 0,1 0 0,-1 0-1,0 0 1,0 0 0,0 0 0,-1 0 0,0 0-1,0 0 1,0 0 0,-1 0 0,1 0 0,-1 1 0,0-1-1,-1 1 1,-2-5 0,4 8-213,1 0 0,-1 0 0,0 0 0,1 0 0,-1 0 0,0 0 0,0 1 0,0-1 0,0 0 0,0 0 0,0 1 1,0-1-1,0 1 0,0-1 0,0 1 0,-2-1 0,1 0 34,-1 0-22,0 0 0,0 1-1,0-1 1,0 1-1,0 0 1,1 0 0,-1 0-1,0 0 1,0 0 0,0 0-1,0 1 1,0-1-1,0 1 1,0 0 0,0 0-1,1 0 1,-1 1 0,-4 1-1,-6 3 111,-5-1 103,12-4-191,1 0 0,0 0-1,0 1 1,0-1 0,0 1-1,0 1 1,1-1 0,-1 0-1,0 1 1,1 0 0,0 0 0,0 1-1,0-1 1,-6 7 0,-29 42 599,-41 73 1,78-121-610,-4 12 131,6-15-171,0 0 0,0 1 0,1-1 0,-1 0 1,1 0-1,-1 1 0,1-1 0,-1 0 0,1 0 0,0 0 0,-1 0 0,1 0 0,0 0 0,0 0 0,0 0 0,0 0 0,0 0 0,0-1 1,0 1-1,0 0 0,2 1 0,1 1-4,50 47 40,-27-26 9,43 50-1,-65-69-27,0 1 0,1-1-1,0 0 1,0 0 0,7 4-1,3 2 27,-15-10 1598,-27-11-1386,-4-3-39,11 4-150,0 1 0,0 1 0,-1 1 0,0 0 0,-21-2 0,0 5 72,1 2-1,0 2 1,-77 11-1,88-9-52,27-2-86,0-1 0,0 0 0,0 0 1,0 0-1,0 0 0,0 0 0,0 0 0,0 0 0,1 0 0,-1-1 0,-3 0 0,5 0-1,-1 1 0,1 0 0,0 0 0,0-1 0,-1 1 0,1 0 0,0 0 0,0-1 0,0 1 0,0 0 0,-1 0 0,1-1 0,0 1 0,0 0 1,0-1-1,0 1 0,0 0 0,0-1 0,0 1 0,0 0 0,0-1 0,0 1 0,0 0 0,0-1 0,0 1 0,0 0 0,0 0 0,0-1 0,1 1 0,-1 0 0,0-1 0,0 1 0,0 0 0,0 0 0,1-1 0,-1 1 0,0 0 0,1-1 0,2-3-9,1 0 0,0 1 0,0-1 0,0 1 0,0 0 0,9-5 0,4-1 10,1 0 0,0 2 0,0 0 0,1 1 0,0 1 0,0 1 0,21-3 0,17 3 0,62 2 0,-17 2 0,-85-2 0,-1-1 0,1-1 0,-1 0 0,26-11 0,-16 6 0,-49 42 150,9-21-84,0 0 1,-1 0 0,0-1-1,-1-1 1,0 0-1,0-2 1,-28 11 0,-3-2 157,-77 18 0,137-36-678,1 2 1,24 3-1,-15-2-980,29 4-2683,1 2-5205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2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538 0 4864,'-11'14'0,"-3"11"0,-9 3 0,-10 3 0,-1 7 0,-9 5 0,-2 8 128,-7 7 1664,3-1 128,-4 2-1152,8 0 0,5-1-512,10-10 128,7-6-256,6-12 128,3-9-1920,7-5 128,3-2-3712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1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1375 1 7936,'-321'213'2944,"162"-128"-599,10-5-189,-197 156 969,248-166-2794,96-69-322,-39 30 330,-1-3 0,-2-1 0,-91 40 0,108-61 25,27-7-342,-1 1 1,1 0-1,-1 0 0,1 0 0,-1 0 0,1 0 1,-1 0-1,1-1 0,-1 1 0,1 0 1,0 0-1,-1-1 0,1 1 0,-1 0 0,1-1 1,0 1-1,-1 0 0,1-1 0,0 1 0,-1 0 1,1-1-1,0 1 0,0-1 0,-1 1 0,1-1 1,0 0-1,0-2 45,0 0 0,0 0 0,0 0 0,0-1 0,1 1 0,-1 0 0,1 0-1,0 0 1,1-4 0,1-3-249,23-65 415,3 1 0,75-136 0,-60 126-186,-39 72-47,2 1 0,0-1 0,0 1 0,1 0 0,0 1 0,15-14 0,-16 19-21,-5 28-107,-4 5 105,-2 0-1,0 0 1,-2-1 0,-11 35-1,-46 106 41,55-148-24,-88 192 114,93-206-104,1-1 1,0 1-1,0 0 0,0 1 1,1-1-1,0 0 0,0 7 1,1-11-5,0 1 1,1-1 0,-1 1 0,0-1-1,1 0 1,0 1 0,-1-1 0,1 0-1,0 0 1,0 0 0,1 0 0,-1 0-1,0 0 1,1 0 0,-1 0 0,1 0-1,-1 0 1,1-1 0,0 1 0,3 2-1,12 6 14,1-1-1,0-1 1,1 0-1,-1-1 1,2-1-1,-1-1 1,33 5-1,-19-3-30,48 15 0,-51-10-652,-1 2 0,31 17-1,15 19-7664,-40-25 1082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24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9216,'0'0'4373,"6"3"-3669,11 8-403,-1 1 0,0 0 1,0 1-1,-2 0 0,0 2 0,0-1 1,-1 2-1,-1 0 0,-1 0 0,0 1 1,16 35-1,4 19 896,38 136 0,-49-139-998,119 362 1081,-137-423-1393,16 35 516,-18-41-477,1 0-1,-1 0 0,1 0 0,0 0 1,-1 0-1,1-1 0,0 1 0,0 0 1,0 0-1,0 0 0,0-1 0,0 1 1,0 0-1,0-1 0,0 1 0,0-1 1,0 1-1,0-1 0,0 0 0,0 1 1,0-1-1,1 0 0,-1 0 0,0 0 1,0 0-1,0 0 0,1 0 0,-1 0 1,0 0-1,0 0 0,0-1 0,2 0 1,7-3-1825,1-2 1,-1 0-1,0 0 0,17-15 1,-2 1-4246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24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1 12928,'-4'6'84,"0"0"1,0-1 0,0 1-1,0 0 1,-1-1 0,0 0-1,0 0 1,-1-1 0,-7 6 0,-25 23 454,8 7 32,1 0-1,2 2 1,2 1 0,-26 63-1,-2 0 310,-264 462 24,302-540-1274,21-42-7215,2-6 2882,5 1 1738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25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29 13440,'11'-28'-128,"-11"28"102,-1 0 0,0 0 0,1 0 0,-1 0 0,0 0 0,1 0 1,-1 0-1,0 0 0,1 0 0,-1 0 0,1 0 0,-1 0 0,0 1 0,1-1 1,-1 0-1,1 0 0,-1 1 0,1-1 0,-1 0 0,0 1 0,1-1 0,-1 1 1,0 0-1,1-1 33,-1 0-1,1 0 1,-1 1 0,1-1 0,-1 0-1,1 0 1,-1 1 0,1-1 0,-1 0 0,1 1-1,-1-1 1,1 1 0,0-1 0,-1 0 0,1 1-1,0-1 1,-1 1 0,1-1 0,0 1 0,0-1-1,-1 1 1,1-1 0,0 1 0,0-1 0,0 1-1,0 0 1,0-1 0,0 1 0,0-1 0,0 1-1,0-1 1,0 1 0,0-1 0,0 1 0,0-1-1,0 1 1,1 1 0,7 5 126,0 0-1,0-1 1,1 1-1,-1-1 1,2-1-1,-1 0 1,1 0 0,-1-1-1,17 5 1,6 0 89,60 10 1,288 19 289,-351-38-431,0 2 0,0 0 0,0 3 0,42 10 0,-60-6-1639,-8-7-2218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25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15488,'7'-12'0,"6"-7"128,-4 11 128,2 4-128,14-3 0,9 6 128,3-2-1,8-2-255,0 0 128,4-2-128,0 2 128,1 0-128,-2 7 128,-4 3-256,-4 2 128,-3 6-3839,-4-1-1,-1 1-1664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26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78 4224,'0'6'40,"1"0"-1,-1 1 1,1-1 0,0 0 0,1 0-1,2 7 1,-1-4-41,-3-8 159,0 0-1,0 0 1,0 0-1,1 0 0,-1 0 1,0 0-1,1 0 1,-1 0-1,0-1 1,1 1-1,-1 0 1,1 0-1,-1 0 1,1 0-1,-1-1 0,1 1 1,0 0-1,-1-1 1,1 1-1,0-1 1,0 1-1,-1 0 1,1-1-1,0 0 0,0 1 1,0-1-1,0 1 1,0-1-1,0 0 1,1 1-1,-1-2-48,0 0-1,0 0 1,0 0-1,0 0 1,0 0-1,0 0 1,0 0-1,0 0 1,-1 0 0,1 0-1,0 0 1,-1 0-1,1 0 1,-1-1-1,1 1 1,-1 0-1,0 0 1,1-1-1,-1 1 1,0 0-1,0-1 1,0 1 0,0 0-1,0-2 1,0-8 326,1 1 1,-2-1-1,1 0 1,-1 1-1,-1-1 1,-4-13-1,6 22-351,-1 0 1,1-1-1,-1 1 0,0 0 1,0 0-1,0 0 0,0 1 1,0-1-1,-1 0 0,1 0 0,0 0 1,-1 1-1,1-1 0,-1 1 1,0-1-1,0 1 0,1 0 0,-1 0 1,0 0-1,0 0 0,0 0 1,0 0-1,0 0 0,0 0 0,0 1 1,-1-1-1,1 1 0,0 0 1,0 0-1,0-1 0,-1 1 0,1 1 1,0-1-1,0 0 0,0 0 1,-1 1-1,1 0 0,-3 1 0,-3 1-31,0 0-1,1 1 0,0 0 0,0 1 0,0 0 0,1 0 0,-1 0 0,1 1 0,1 0 0,-1 0 0,-8 12 0,-6 11 239,-22 42-1,38-64-216,-10 18 98,-63 124 1122,70-132-1159,0 1 0,0 0 0,2 1 0,1-1 0,0 1 0,-2 27 0,6-43-124,0 0 1,0 1-1,0-1 1,0 0-1,0 0 1,1 0-1,-1 0 1,1 0-1,0 0 1,0 0-1,0 0 1,0 0-1,1 0 1,-1-1-1,1 1 1,0-1-1,0 1 1,0-1-1,0 1 1,3 2-1,-2-3-10,0-1-1,0 1 1,0-1 0,-1 0-1,1 0 1,0 0 0,0-1 0,0 1-1,1-1 1,-1 0 0,0 1-1,0-1 1,0-1 0,0 1-1,0 0 1,0-1 0,0 0-1,0 1 1,0-1 0,0 0-1,3-2 1,16-8-72,0-1 0,0 0 1,-1-2-1,-1-1 0,0 0 0,29-30 0,-20 18-54,55-39-1,-83 66 127,-1-1-1,1 1 1,-1 0-1,0 0 1,1 0-1,-1-1 1,1 1-1,-1 0 1,1 0-1,-1 0 1,1 0-1,-1 0 0,0 0 1,1 0-1,-1 0 1,1 0-1,-1 0 1,1 0-1,-1 0 1,1 0-1,-1 0 1,1 0-1,-1 0 1,1 0-1,-1 1 1,0-1-1,1 0 1,-1 0-1,1 1 0,-1-1 1,0 0-1,1 1 1,-1-1-1,0 0 1,1 1-1,-1-1 1,0 0-1,0 1 1,1-1-1,-1 1 1,0-1-1,0 0 1,0 1-1,1-1 1,-1 1-1,0-1 0,0 1 1,0-1-1,0 1 1,6 36 50,-4-17-19,1-7 19,0 0-1,1 0 1,1-1-1,0 1 1,0-1-1,1 0 1,9 13 0,-10-18-392,0-1 1,0 0-1,0 0 1,1 0-1,11 8 1,-12-11-628,0 1 0,0-2 1,0 1-1,0 0 1,1-1-1,-1 0 1,1-1-1,10 3 1,-7-3-633,0-1 0,1 0 0,-1-1 0,12-1 0,38-6 1536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1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2304,'10'9'386,"0"1"1,0-1-1,-1 2 0,-1-1 1,0 1-1,12 21 0,5 7 1176,67 108 5750,30 86-6412,-49-91-237,198 454 787,-156-338-468,-115-257-1103,1 0 0,-1 0 0,1 0 0,-1 0 0,1-1 0,-1 1 0,1 0-1,-1 0 1,1-1 0,0 1 0,-1 0 0,1-1 0,0 1 0,0 0 0,0-1 0,-1 1 0,1-1 0,0 0 0,0 1 0,0-1 0,0 0 0,1 1 0,-1-1-90,-1 0-1,1-1 1,0 1 0,-1 0 0,1 0 0,0-1 0,0 1-1,-1 0 1,1-1 0,-1 1 0,1-1 0,0 1-1,-1-1 1,1 1 0,-1-1 0,1 1 0,-1-1-1,1 0 1,-1 1 0,1-1 0,-1 0 0,0 1-1,0-1 1,1-1 0,4-10-5634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1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739 1 7296,'-24'32'0,"-16"23"2304,-24 39 128,-21 32-1152,-2 6 128,-8 14-512,7-18-1,5-9-255,21-35 0,13-26-2047,19-33 127,-1-1-9344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1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0 150 15744,'1'0'0,"-1"-1"0,1 0 0,-1 1 0,0-1 0,1 1 0,-1-1 0,1 1 0,0-1 0,-1 1 0,1-1 0,-1 1 0,1 0 0,0-1 0,-1 1 0,1 0 0,0-1 0,-1 1 0,1 0 0,0 0 0,0 0 0,-1 0 0,1-1 0,0 1 0,-1 0 0,1 0 0,0 1 0,1-1 0,27 4 0,-13-2 0,36-3-21,0-2 1,-1-2 0,0-3-1,68-19 1,16-1-6,-134 27 26,368-58-38,-282 50 15,0 3 0,113 7 0,-191-1-95,-1 1 1,1 0 0,-1 1-1,0 0 1,9 3-1,-13-3-295,0 0 0,0 0 0,0 0 0,0 1 0,0-1 0,-1 1 0,1 0 0,-1 0 0,0 0 0,3 5 0,15 17-6136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2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10752,'12'-8'0,"10"-4"384,-6 15 0,-4 5 640,16-3 128,9 2-768,4-5 128,4-4-128,4-1 0,9-1-128,-1-1 0,5 0-256,4-1 0,4 4-768,-13 2 128,-6 0-3712,-3 2 0,-1 1 1536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2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14080,'80'-3'257,"108"-20"0,-103 11-131,41-8 44,66-8 44,-183 28-412,-4-1-427,0 0 1,0 0-1,0 1 0,1 0 0,-1 0 0,0 0 1,0 1-1,0 0 0,0 0 0,0 0 0,0 0 1,8 4-1,-3 3-2959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2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847 0 20991,'0'10'0,"0"7"-256,8 8 0,2 7-1408,-6 23 0,-4 16 1,-14 19-1,-14 19 1664,-26 53 0,-22 41 1152,-11 8 128,-16 21-641,-1-11 1,-11-1 512,21-44 128,11-27-1408,27-51 128,2-2-14463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3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750 0 21503,'-6'51'-678,"-1"0"0,-3 0-1,-1-1 1,-3-1 0,-39 91-1,-128 219 13,59-145 2682,-172 233 0,257-404-1952,37-43-64,-1 1-1,1-1 1,0 0-1,0 1 0,0-1 1,0 0-1,0 0 0,-1 1 1,1-1-1,0 0 1,0 0-1,-1 0 0,1 1 1,0-1-1,0 0 0,-1 0 1,1 0-1,0 0 1,0 0-1,-1 1 0,1-1 1,0 0-1,-1 0 1,1 0-1,0 0 0,0 0 1,-1 0-1,1 0 0,0 0 1,-1 0-1,1 0 1,0 0-1,-1 0 0,1 0 1,0 0-1,0 0 0,-1-1 1,1 1-1,0 0 1,-1 0-1,1 0 0,0 0 1,0 0-1,-1-1 1,1 1-1,0 0 0,0 0 1,0-1-1,-1 1 0,1 0 1,0 0-1,0-1 1,0 1-1,0 0 0,-1 0 1,1-1-1,0 1 0,0 0 1,0-1-1,0 1 1,0 0-1,0 0 0,0-1 1,0 1-1,0 0 1,0-1-1,0 1 0,0-1 1,1-11-57,0 0-1,1 0 1,0 0 0,1 0 0,0 0 0,1 0 0,11-21 0,-2-1-148,22-53-958,4 2 0,72-116 0,-71 139 580,2 2-1,3 2 0,90-90 1,-110 124 554,1 1 0,1 2 0,2 0 1,36-19-1,-55 34 71,1 1 1,0 0-1,0 0 0,0 1 1,0 1-1,1 0 0,-1 0 0,1 1 1,0 0-1,0 1 0,0 1 1,0 0-1,0 1 0,-1 0 1,16 3-1,-20-2 59,1 1 0,-1-1 0,0 2 0,-1-1 0,1 0 0,-1 1 0,1 1 0,-1-1 1,0 1-1,-1 0 0,1 0 0,4 7 0,-3-3 44,0 0-1,-1 0 1,0 1 0,-1 0 0,0 1 0,-1-1-1,4 15 1,-1 4 55,-1 1-1,-2 0 1,0 0-1,-3 0 1,-1 36-1,-3-24-60,-2-1 0,-1 1 0,-3-1 0,-1 0 0,-1-1 0,-3 0 0,-26 53 0,18-49 7,-2-1 0,-2-2 0,-2 0 0,-1-2 0,-2-1-1,-42 39 1,50-56-148,-2 0 0,0-2-1,-2 0 1,0-2 0,0-1-1,-2-1 1,-42 15 0,46-21-532,-1-1 1,-1-1-1,1-2 0,-1 0 1,0-2-1,-1-1 1,1-1-1,0-1 0,-27-5 1,43 4-957,1-1-1,0-1 1,0 1 0,1-2 0,-1 1-1,-16-10 1,-6-4-451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8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8064,'0'0'0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39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59 138 6400,'0'2'109,"1"-1"0,-1 0 0,1 1 0,-1-1 0,0 1 0,1-1 0,-1 1 1,0-1-1,0 0 0,0 1 0,0-1 0,0 1 0,-1-1 0,1 1 0,0-1 0,-1 1 0,1-1 1,0 0-1,-1 1 0,0-1 0,1 0 0,-1 0 0,-1 2 0,-1 0 273,0-1 0,0 0 0,0 0 0,0-1 0,0 1 0,-1-1 0,1 1 0,-4 0 1,-1 1-19,-7 4 841,26-7 170,26-7-414,-18 0-781,0-1 0,-1-1 0,22-13 0,-21 11-29,0 0 0,38-13 0,-41 19-92,1 1-1,0 1 0,0 0 0,0 1 0,0 0 1,0 2-1,1 0 0,-1 1 0,0 1 0,33 7 0,-50-9-57,66 15 388,0-4 0,1-2 0,109 1 1,433-79 668,-3 0-452,-547 69-566,0 2 0,-1 3 0,59 12 1,165 57 139,-235-59-73,2-2 0,92 12 0,-109-23-689,54-1 0,-55-4-1930,61-12 1,4-11-3079,-1-1-340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44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0 390 10368,'0'0'1920,"6"2"362,6 1-2102,1 0 0,0-1 0,0 0 0,0-1 0,0 0 0,0-1 0,17-3-1,-15 2-122,0 0-1,0 1 1,0 1-1,-1 0 1,1 1-1,26 7 1,-19 0 148,0 1 0,36 23 0,-33-18 117,41 18-1,-41-24-190,0-2 0,0 0-1,1-2 1,0-1 0,0-1-1,1-2 1,-1 0 0,0-1-1,46-8 1,20-8 129,125-38 1,-111 25-169,13 0 18,2 5 0,0 6 0,1 5-1,1 6 1,-1 5 0,219 24-1,-10 26 119,46 6-51,5-27 37,-151-31-169,353-50-1,224-88 16,-786 138-60,576-95 27,9 52 96,318 71 645,-28 2-278,-153-62-141,1-28-157,-3 1-110,0 27-65,-296 49 560,-226 17-2565,-3 25-7587,-139-30 2258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05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9088,'10'-25'0,"1"0"-6400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54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2304,'-5'6'-256,"-7"11"1572,38-24 1869,-23 7-3034,0-1 1,-1 1-1,1 0 1,0 0-1,0 0 0,0 0 1,0 1-1,0-1 0,0 1 1,0-1-1,0 1 0,0 0 1,-1 0-1,1 1 0,0-1 1,-1 0-1,1 1 0,-1 0 1,0 0-1,1-1 0,-1 1 1,3 4-1,8 7 549,-2 0 0,17 24-1,-22-28-412,138 176 1254,16 22-757,-135-170-533,-1 2 1,-2 1-1,-2 1 1,16 46-1,-11-11-1776,23 114 1,-45-172-2081,-1 0-2027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54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954 1 11392,'-8'2'-143,"0"1"1,0 0 0,1 0-1,0 1 1,0 0 0,0 0-1,0 0 1,-9 9 0,0-2 271,-23 16 516,-148 108 592,143-100-1182,3 1 0,-45 51 1,-124 192 433,46-54-61,123-177-124,10-13-1044,12-11-2557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55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19 15104,'0'-1'-58,"0"1"1,-1-1-1,1 1 1,0-1-1,-1 1 1,1-1-1,0 1 1,0-1-1,-1 1 1,1-1-1,0 1 1,0-1-1,0 1 1,0-1-1,0 1 1,0-1-1,0 1 1,0-1-1,0 0 1,0 1-1,0-1 1,0 1-1,0-1 1,0 1-1,0-1 1,1 1-1,-1-1 1,0 1-1,0-1 1,1 1-1,-1-1 1,0 1-1,1-1 1,0 0-1,18 8-2550,6 4 2898,27-1 0,-1-2-1,1-2 0,66-2 1,-17-1 195,15 6 0,109 2 438,-132-23-7345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3:5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18047,'15'-13'0,"-13"10"0,-1 1 0,1 0 0,1-1 0,-1 1 0,0 0 0,0 1 0,1-1 0,-1 0 0,1 1 0,0-1 0,-1 1 0,1 0 0,0 0 0,0 0 0,-1 0 0,1 0 0,0 1 0,0-1 0,0 1 0,0 0 0,0 0 0,0 0 0,0 0 0,0 0 0,0 1 0,6 1 0,6 4 40,0 0 0,0 1 0,24 16 0,-25-14 0,0-1 1,0 0 0,1-2-1,18 7 1,28 6 18,-24-7-4,1-2-1,-1-1 1,46 5-1,-75-14-653,1 0 0,-1-1-1,0 1 1,1-2 0,-1 1-1,0-1 1,0 0 0,0-1-1,0 0 1,0 0 0,-1-1-1,1 0 1,-1 0 0,0 0-1,0-1 1,-1 0 0,1-1-1,-1 0 1,-1 0-1,8-9 1,8-8-2430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3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0 216 3968,'5'2'465,"1"0"1,-1 0 0,1-1-1,-1 0 1,1 0-1,0 0 1,-1-1-1,1 1 1,0-2-1,0 1 1,-1 0 0,9-3-1,11-3 429,36-13 0,-29 9 226,256-99 902,-130 45-2060,-113 51-1416,-30 12-2236,1 2-3753,-2 2 7422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09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4864,'10'-2'0,"0"-1"-3200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09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3 128,'11'-3'0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09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5376,'1'0'246,"0"-1"1,0 1 0,1 0-1,-1-1 1,0 1-1,0-1 1,0 0-1,1 1 1,-1-1 0,0 0-1,0 0 1,0 0-1,0 0 1,0 1 0,0-1-1,-1-1 1,1 1-1,0 0 1,0 0-1,-1 0 1,1 0 0,-1 0-1,1-1 1,-1 1-1,1 0 1,-1 0 0,0-1-1,0 1 1,1 0-1,-1-1 1,0 1-1,0 0 1,-1-2 0,1-3 419,-2-27 724,5 24-370,5 18 597,-3 5-1530,0 0 0,-1 0 0,0 1 0,-1 0 0,0-1 0,-2 1 0,1 27-1,1 4 93,1 3 4,9 72 314,-11-106-372,2 0 0,-1 0 0,2 0 0,0-1 0,10 22 0,-14-36-104,-1 1 0,0-1 0,1 1 0,-1-1 0,0 1 0,1-1 1,-1 1-1,1-1 0,-1 1 0,1-1 0,-1 0 0,1 1 0,-1-1 1,1 0-1,0 1 0,-1-1 0,1 0 0,0 0 0,-1 1 0,1-1 0,-1 0 1,1 0-1,0 0 0,-1 0 0,1 0 0,0 0 0,0 0 0,22-10 302,15-22 107,-17 6-285,0 0 0,21-35 0,26-34-4,-21 43-102,2 1 0,3 3 0,1 3 0,3 1 0,80-47 0,-109 75 4,0 1 0,40-15-1,-66 30-42,-1 0-1,0 0 0,1 0 1,-1 0-1,0 0 0,1 0 1,-1 0-1,0 0 0,1 0 1,-1 0-1,0 0 0,1 0 1,-1 0-1,0 0 0,1 0 1,-1 0-1,0 0 0,0 0 1,1 1-1,-1-1 0,0 0 1,1 0-1,-1 0 0,0 0 1,0 1-1,1-1 0,-1 0 1,0 0-1,0 1 0,0-1 1,1 0-1,-1 0 0,0 1 1,0-1-1,0 0 0,0 1 1,1-1-1,-1 0 0,0 0 1,0 1-1,0-1 0,0 0 1,0 1-1,0-1 0,0 0 1,0 1-1,0-1 0,0 12-95,-3-4-516,1 0 0,-1 0 0,0 0-1,-1 0 1,0 0 0,0-1 0,-10 14-1,2-3-3811,-6 10-1229,1 0 1557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0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50 13440,'-5'-4'248,"0"-1"1,1 1 0,0-1 0,-7-10 0,10 14-158,0 0-1,1 0 1,-1 0 0,0 0 0,0 0 0,1 0-1,-1 0 1,0 0 0,0 0 0,0 0 0,0 0-1,0 1 1,0-1 0,-1 0 0,1 1-1,0-1 1,0 1 0,0-1 0,-1 1 0,1 0-1,0 0 1,0-1 0,-1 1 0,1 0 0,0 0-1,0 0 1,-1 0 0,1 0 0,-2 1-1,-4 0 91,-1 0 0,0 0 0,0 1 0,1 0 0,-1 0 0,1 1 0,0 0 0,0 0 0,0 1 0,0 0 0,1 0 0,-1 1 0,1-1 0,0 1 0,0 1 0,1-1 0,-1 1 0,1 0 0,1 0 0,-1 1 0,1-1 0,0 1 0,1 0-1,-1 0 1,1 0 0,1 1 0,-1-1 0,-1 10 0,-39 156 813,-89 228-1,42-141-8206,88-252 472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3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10 105 4736,'3'-1'-23,"1"0"0,-1 0 0,0-1 0,1 1 0,-1-1 0,0 0 0,0 1 0,0-2 0,4-3 0,-6 5 16,-1 0 0,1 0-1,0-1 1,-1 1 0,1 0-1,-1 0 1,0-1 0,1 1 0,-1 0-1,0-1 1,0 1 0,0-1 0,0 1-1,0 0 1,0-1 0,0 1-1,-1 0 1,1-1 0,0 1 0,-1 0-1,1-1 1,-1 1 0,1 0 0,-1 0-1,0 0 1,0-1 0,1 1-1,-1 0 1,-1-1 0,-22-25 2665,8 11 2065,15 14-3550,43 2 335,94-1 330,169 22 0,-298-20-1919,-1 0 1,0 1-1,1 0 0,-1 0 0,0 0 1,11 6-1,14 16-4580,-16-8-3659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3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 9344,'31'-43'1579,"-28"36"-1124,2 0 1,-1 0 0,1 0-1,0 1 1,0 0-1,1 0 1,0 0-1,0 1 1,0-1 0,1 2-1,-1-1 1,1 1-1,10-5 1,4 2-150,1 1 0,-1 1 0,1 1-1,0 1 1,35-1 0,116 11-225,-99-3 51,221 19 295,-169-9-5611,-114-13 277,1-1-682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4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70 19199,'-1'-1'0,"0"-1"0,-1 0 0,1 1 0,0-1 0,0 0 0,0 0 0,0 0 0,0 0 0,0 0 0,1 0 0,-1 0 0,1 0 0,0-1 0,-1 1 0,1 0 0,0 0 0,0 0 0,0 0 0,0-1 0,1 1 0,-1 0 0,1 0 0,-1 0 0,1 0 0,0 0 0,-1 0 0,1 0 0,0 0 0,1 0 0,1-3 0,-2 5 1,-1-1 0,1 1 0,-1 0 0,1-1 0,-1 1-1,1 0 1,-1-1 0,1 1 0,-1 0 0,1 0 0,0-1-1,-1 1 1,1 0 0,-1 0 0,1 0 0,0 0 0,-1 0-1,1 0 1,0 0 0,-1 0 0,1 0 0,-1 0 0,1 0-1,0 1 1,-1-1 0,1 0 0,-1 0 0,1 1 0,-1-1-1,1 0 1,0 1 0,-1-1 0,1 0 0,-1 1 0,0-1-1,1 1 1,-1-1 0,1 1 0,0 0 0,17 23 64,-17-22-57,16 26 7,-2 1 0,-1 1 1,-1 1-1,11 36 0,26 134 52,-34-130-61,13 57-16,-7-24-49,39 111 0,-58-208-31,0 1-1,0-1 0,1 0 1,8 14-1,-11-20 53,0 0-1,-1-1 1,1 1-1,0 0 1,0 0-1,-1-1 1,1 1-1,0 0 1,0-1-1,0 1 0,0-1 1,0 1-1,0-1 1,0 1-1,0-1 1,0 0-1,0 1 1,2-1-1,-1 0-15,-1 0-1,0-1 0,0 1 0,0-1 1,0 1-1,1-1 0,-1 0 0,0 1 1,0-1-1,0 0 0,0 0 1,0 0-1,-1 1 0,1-1 0,0 0 1,0 0-1,0 0 0,-1-1 0,1 1 1,-1 0-1,2-1 0,1-6-205,1-1-1,-1 1 1,0-1 0,0 0-1,-1 1 1,-1-1 0,2-10-1,0-65-7935,-3 76 6742,0-18-1063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5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2 125 6912,'12'4'3515,"-18"3"1021,-1 0-5142,29-1 969,-10-7-327,0 1 0,1-2 0,-1 1 0,0-2 0,-1 1-1,1-2 1,0 0 0,20-10 0,26-7 409,-3 9 33,1 3 1,0 2 0,91 1 0,38-5 16,-66-3-280,235-16 765,-137 25 428,-212 5-231,-14-2-988,-21 2-297,15 5 108,1 0 0,-1 1 0,1 1 0,-21 14 0,8-6 0,-16 11-16,2 1 1,-64 54-1,-66 79-55,103-94 61,-151 153 73,-102 93 152,211-228 125,-6 6-62,115-89-277,0-1 1,0 1-1,1-1 0,-1 1 0,0 0 0,1-1 0,-1 1 0,1 0 0,-1-1 0,1 1 0,-1 0 0,1 0 1,-1-1-1,1 1 0,0 0 0,-1 0 0,1 0 0,0 0 0,0-1 0,0 1 0,0 0 0,0 0 1,0 0-1,0 0 0,0 0 0,0 0 0,0 0 0,0-1 0,0 1 0,1 0 0,-1 0 0,0 0 1,1 1-1,0-1 2,0 0 1,0 0-1,1 0 1,-1 0-1,0 0 0,0 0 1,1-1-1,-1 1 1,0 0-1,1-1 1,-1 1-1,0-1 1,1 1-1,-1-1 1,1 0-1,-1 0 1,1 1-1,-1-1 1,2 0-1,23-3 14,0 0-1,-1-2 1,0 0-1,0-2 1,-1-1-1,42-19 1,54-17 16,-67 30-56,1 2-1,0 2 1,1 2-1,-1 3 1,1 3 0,1 1-1,-1 3 1,0 3-1,85 18 1,-134-22-229,8 2 231,-1 1 1,1 0-1,15 8 1,-1 8-2330,-25-17 1387,-1-1 0,1 1 0,-1 1-1,0-1 1,0 0 0,0 0 0,2 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6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110 129 11904,'-10'9'39,"0"0"1,0-1-1,-1 0 1,0-1 0,0 0-1,-21 9 1,18-4 241,14-12-258,0 1 1,0-1-1,0 0 1,0 1-1,0-1 1,0 0-1,0 1 1,0-1-1,0 0 1,0 1-1,0-1 1,0 0-1,0 1 1,1-1-1,-1 0 1,0 0-1,0 1 1,0-1-1,1 0 1,-1 0-1,0 1 1,0-1 0,1 0-1,-1 0 1,0 0-1,0 0 1,1 1-1,-1-1 1,0 0-1,0 0 1,1 0-1,2 1 114,0 0 0,-1 0 0,1-1 0,0 1-1,0-1 1,0 1 0,0-1 0,-1 0 0,1-1 0,4 1 0,37-11 844,81-31 0,-47 14-746,247-66 238,-262 80-432,1 3 1,0 3 0,74 0 0,-119 8-182,0 0 0,0 2 1,1 0-1,-2 2 0,1 0 1,23 8-1,-11 1-4085,1 3-3820,-10-3 6680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6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201 119 20095,'33'-16'-7,"7"-3"-38,1 0-1,1 3 1,0 2-1,46-10 1,-62 20 19,-1 0 0,1 2 0,-1 1 0,1 1 0,0 2 0,-1 0 0,1 1 0,-1 2 1,0 1-1,0 0 0,0 2 0,-1 1 0,28 15 0,-45-20-318,-1 0 0,0 0-1,0 0 1,0 1 0,0 0 0,4 7-1,11 20-8658</inkml:trace>
  <inkml:trace contextRef="#ctx0" brushRef="#br0" timeOffset="1">1 607 21759,'20'-4'0,"12"0"-128,13-13 128,14-11-3200,11 0 129,13-3-1,2 0 128,5 4 2176,0 7 128,2 8 640,-7 7 0,-2 8 384,-18 2 0,-14 2-384,-3 4 0,-6 8-3328,-9-7 128,0 1 2816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3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26 3712,'-33'25'21,"29"-22"1366,5-3-1199,0 0-1,0-1 1,0 1 0,0 0-1,0-1 1,-1 1 0,1-1 0,0 1-1,0-1 1,0 1 0,0-1-1,-1 1 1,1-1 0,0 0-1,-1 0 1,1 1 0,0-1 0,0-1-1,4-2 2359,-3 21-1640,-5 142 731,0-109-1225,2 1 0,2-1 0,15 97 1,-15-141-224,0-1 0,1 1 0,-1-1 0,1 0 0,1 0 1,-1 0-1,6 9 0,-7-13-158,0 0 0,0 0 0,0 0 0,0 0 1,0 0-1,0 0 0,0-1 0,0 1 0,1 0 0,-1 0 0,0-1 0,0 1 0,1-1 1,-1 1-1,0-1 0,1 0 0,-1 1 0,1-1 0,-1 0 0,0 0 0,1 0 1,-1 0-1,1 0 0,-1 0 0,0-1 0,1 1 0,-1 0 0,1-1 0,-1 1 1,0-1-1,0 1 0,1-1 0,-1 0 0,2-1 0,7-4 51,-1-1-1,1 0 1,-2-1 0,1 0-1,-1 0 1,14-18 0,39-65 208,-29 41-213,4-6-19,3 2 1,2 2 0,77-76-1,-109 119-100,1 1-1,0-1 0,1 2 1,0-1-1,0 1 0,0 1 1,22-9-1,-33 15-112,0 0-1,0 0 1,1 0 0,-1 0 0,0 0-1,1 0 1,-1 0 0,0 0-1,0 0 1,1 0 0,-1 0-1,0 1 1,0-1 0,1 0 0,-1 0-1,0 0 1,0 0 0,0 0-1,1 0 1,-1 1 0,0-1-1,0 0 1,0 0 0,1 0-1,-1 0 1,0 1 0,0-1 0,0 0-1,0 0 1,1 1 0,-1-1-1,0 0 1,0 0 0,0 0-1,0 1 1,0-1 0,0 0-1,0 0 1,0 1 0,0-1 0,0 1-1,0 15-1920,0-10-930,0 4-1175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17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764 1 14336,'0'0'0,"12"20"-2176,-2-11 0,-1 0-4352</inkml:trace>
  <inkml:trace contextRef="#ctx0" brushRef="#br0" timeOffset="1">838 221 1280,'-85'193'8551,"-146"242"-3982,-2-66 756,-36-17-1968,268-351-3350,0 1 1,0 0-1,-1-1 1,1 1-1,0-1 1,-1 0-1,1 0 0,-1 1 1,1-1-1,-1 0 1,-3 1-1,5-4-7,0 0-1,1 0 1,-1 0 0,0 0 0,1 0-1,-1 0 1,1 0 0,0 0-1,0 0 1,0 0 0,0 0 0,1-2-1,52-94-70,4 3 0,115-145 0,-124 178-223,2 2-1,72-65 1,-102 105 186,2 2 0,-1 0 0,2 1 0,0 2 0,1 1 0,1 0 0,0 2 0,1 1 0,44-12 0,-62 21 78,0 0-1,0 1 1,0 0-1,0 1 1,0 0-1,0 0 1,-1 1-1,1 0 1,17 5-1,-20-4 17,0 0 0,-1 1 1,1 0-1,0 0 0,-1 0 0,0 0 1,1 1-1,-1 0 0,-1 0 0,1 1 0,-1-1 1,1 1-1,-1 0 0,4 8 0,0 0 3,-2-1-1,0 2 0,-1-1 0,0 0 0,-1 1 1,0 0-1,-1 0 0,-1 0 0,0 1 0,-1-1 1,-1 0-1,0 1 0,-1-1 0,0 0 1,-1 1-1,-1-1 0,0 0 0,-6 15 0,-3 5-10,-2-1-1,-1 0 0,-1-1 0,-2-1 0,-1-1 0,-28 35 0,17-30-671,0 0-1,-3-3 0,0 0 0,-2-2 0,-1-2 0,-48 29 1,30-26-766,-1-2 1,-2-3 0,0-2 0,-69 19 0,27-14-2637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4:21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13 3968,'1'4'344,"-1"-1"-1,0 0 1,-1 1 0,1-1-1,-1 0 1,1 0 0,-1 1-1,-2 3 1,2-5 1299,-2-4-1003,-15-7 55,10 4-242,-1 0 0,0 1 1,0-1-1,0 2 0,0-1 0,-1 1 0,1 1 0,-1 0 1,0 0-1,0 1 0,0 0 0,0 0 0,-13 2 1,-3 3-92,26-4-361,0 0 0,-1 0-1,1 0 1,-1 0 0,1 0-1,-1 0 1,1 1 0,0-1-1,-1 0 1,1 0 0,-1 0-1,1 1 1,0-1 0,-1 0-1,1 1 1,0-1 0,0 0-1,-1 1 1,1-1 0,0 0-1,0 1 1,-1-1 0,1 1-1,0-1 1,0 0 0,0 1-1,0-1 1,-1 1 0,1-1-1,0 1 1,0-1 0,0 0 0,0 1-1,0-1 1,0 1 0,0-1-1,0 1 1,1 0 0,5 13-6,-5-12 4,9 24 21,47 107 439,-46-110-360,1 0 0,1-1 0,26 32 0,-31-46-85,1 0-1,0-1 1,0 1-1,0-2 1,1 1-1,-1-2 1,18 9-1,-11-7 1,-1 2 0,20 13-1,-31-18-13,0 0 0,0 1 0,0-1 0,0 1 0,6 10 0,-7-11 0,0 1 0,0 0 0,0-1 0,1 0 0,0 0 0,0 0 0,0 0 0,6 4 0,139 84 64,162 72 0,-258-141-64,0-3 0,97 24 0,118 7 0,-167-33 0,-33-3 0,86 32 0,33 9 0,-86-36 0,2-4 0,0-5 0,125-2 0,15-29 89,-104 6-50,382-54 89,-161 14-45,-113 20-38,295-41 190,-463 65-96,-1-4 0,-1-4 0,0-3 0,99-41 0,-80 20 56,-2-4 0,160-107 0,-199 115-176,195-124 197,-203 135-136,2 2 0,1 2 0,75-23 0,-95 37-42,4-2 60,60-10 0,-92 21-258,0 0 0,1 0-1,-1 0 1,0 0 0,0 0-1,0 0 1,1 0 0,-1 1-1,0-1 1,0 1-1,0 0 1,0 0 0,0-1-1,0 1 1,0 1 0,0-1-1,-1 0 1,4 3 0,0 1-1010,-1 0 0,1 0 1,-2 0-1,7 11 1,-5-8 16,7 13-5055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4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0 1024,'0'0'7680,"0"13"-5632,-2 7 128,-6 6-256,-2 24 127,-3 15-1791,-4 12 0,-5 10-128,4-14 0,4-11-256,1-12 0,1-1-12415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20:20:47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445 269 1664,'0'0'7936,"3"-5"-7360,2-3-459,1 0 0,0 1-1,1 0 1,-1 0 0,1 0 0,1 1 0,-1 0 0,14-8 0,76-40 615,-86 48-660,48-20 137,0 2 0,1 2 0,2 3 0,104-18 0,-162 36-186,5-1 56,0 1 1,1 0 0,-1 0 0,17 1 0,-25 1-65,0-1 0,1 0 0,-1 0-1,0 0 1,0 0 0,0 1 0,0-1-1,0 1 1,0-1 0,0 1 0,0-1-1,0 1 1,0-1 0,0 1 0,0 0-1,0 0 1,0-1 0,-1 1 0,1 0-1,0 0 1,0 0 0,-1 0 0,1 0-1,-1 0 1,1 0 0,-1 0 0,1 0-1,-1 0 1,0 0 0,1 0 0,-1 1-1,0-1 1,0 0 0,0 0 0,0 0-1,0 0 1,0 0 0,0 1 0,0-1 0,-1 0-1,1 0 1,0 0 0,-1 0 0,1 0-1,-1 0 1,1 0 0,-2 2 0,0 3 47,-1 1 0,-1-1 0,1 0 0,-1 0 0,0 0 0,-1 0 0,0-1 0,-8 9 0,-49 36 277,49-40-255,-271 176 566,152-104-489,93-57-160,-237 161 68,220-144-50,2 3 0,-84 89 1,135-130-17,0-1 1,1 1 0,-1-1-1,1 1 1,0 0 0,0 0 0,0 0-1,0 0 1,-2 9 0,4-12-2,-1 1 0,1 0 1,0-1-1,0 1 0,0 0 1,0-1-1,1 1 0,-1 0 1,0-1-1,1 1 0,-1 0 1,1-1-1,-1 1 0,1-1 1,0 1-1,0-1 0,-1 1 0,1-1 1,0 0-1,0 1 0,1-1 1,-1 0-1,0 0 0,0 0 1,1 0-1,-1 0 0,0 0 1,1 0-1,1 1 0,13 5 20,-1 0 0,1-1-1,0-1 1,0 0 0,1-1-1,29 3 1,107-1 52,-29-3-44,-113-1-167,0 0 0,-1 0 0,1 1 0,-1 1 0,1-1 0,-1 2 1,0 0-1,-1 0 0,1 0 0,-1 1 0,0 1 0,13 11 0,8 5-237,-19-16 11,0-1 0,1 0 1,-1-1-1,1 0 0,0-1 1,16 4-1,10 2-7594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11690" y="7024564"/>
            <a:ext cx="986154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52885" y="7028515"/>
            <a:ext cx="182245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008C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095"/>
              </a:lnSpc>
            </a:pPr>
            <a:fld id="{81D60167-4931-47E6-BA6A-407CBD079E47}" type="slidenum">
              <a:rPr spc="15" dirty="0"/>
              <a:pPr marL="25400">
                <a:lnSpc>
                  <a:spcPts val="1095"/>
                </a:lnSpc>
              </a:pPr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42" Type="http://schemas.openxmlformats.org/officeDocument/2006/relationships/customXml" Target="../ink/ink22.xml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6.xml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38" Type="http://schemas.openxmlformats.org/officeDocument/2006/relationships/image" Target="../media/image68.png"/><Relationship Id="rId16" Type="http://schemas.openxmlformats.org/officeDocument/2006/relationships/customXml" Target="../ink/ink9.xml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53" Type="http://schemas.openxmlformats.org/officeDocument/2006/relationships/customXml" Target="../ink/ink28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41.xml"/><Relationship Id="rId102" Type="http://schemas.openxmlformats.org/officeDocument/2006/relationships/customXml" Target="../ink/ink53.xml"/><Relationship Id="rId123" Type="http://schemas.openxmlformats.org/officeDocument/2006/relationships/customXml" Target="../ink/ink64.xml"/><Relationship Id="rId128" Type="http://schemas.openxmlformats.org/officeDocument/2006/relationships/image" Target="../media/image63.png"/><Relationship Id="rId5" Type="http://schemas.openxmlformats.org/officeDocument/2006/relationships/image" Target="../media/image3.png"/><Relationship Id="rId90" Type="http://schemas.openxmlformats.org/officeDocument/2006/relationships/image" Target="../media/image45.png"/><Relationship Id="rId95" Type="http://schemas.openxmlformats.org/officeDocument/2006/relationships/customXml" Target="../ink/ink49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6.xml"/><Relationship Id="rId77" Type="http://schemas.openxmlformats.org/officeDocument/2006/relationships/customXml" Target="../ink/ink40.xml"/><Relationship Id="rId100" Type="http://schemas.openxmlformats.org/officeDocument/2006/relationships/image" Target="../media/image50.png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61.xml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8" Type="http://schemas.openxmlformats.org/officeDocument/2006/relationships/customXml" Target="../ink/ink5.xml"/><Relationship Id="rId51" Type="http://schemas.openxmlformats.org/officeDocument/2006/relationships/customXml" Target="../ink/ink27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4.xml"/><Relationship Id="rId93" Type="http://schemas.openxmlformats.org/officeDocument/2006/relationships/customXml" Target="../ink/ink48.xml"/><Relationship Id="rId98" Type="http://schemas.openxmlformats.org/officeDocument/2006/relationships/image" Target="../media/image49.png"/><Relationship Id="rId121" Type="http://schemas.openxmlformats.org/officeDocument/2006/relationships/customXml" Target="../ink/ink63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image" Target="../media/image23.png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103" Type="http://schemas.openxmlformats.org/officeDocument/2006/relationships/image" Target="../media/image51.png"/><Relationship Id="rId108" Type="http://schemas.openxmlformats.org/officeDocument/2006/relationships/customXml" Target="../ink/ink56.xml"/><Relationship Id="rId116" Type="http://schemas.openxmlformats.org/officeDocument/2006/relationships/customXml" Target="../ink/ink60.xml"/><Relationship Id="rId124" Type="http://schemas.openxmlformats.org/officeDocument/2006/relationships/image" Target="../media/image61.png"/><Relationship Id="rId129" Type="http://schemas.openxmlformats.org/officeDocument/2006/relationships/customXml" Target="../ink/ink67.xml"/><Relationship Id="rId137" Type="http://schemas.openxmlformats.org/officeDocument/2006/relationships/customXml" Target="../ink/ink71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9.xml"/><Relationship Id="rId83" Type="http://schemas.openxmlformats.org/officeDocument/2006/relationships/customXml" Target="../ink/ink43.xml"/><Relationship Id="rId88" Type="http://schemas.openxmlformats.org/officeDocument/2006/relationships/image" Target="../media/image44.png"/><Relationship Id="rId91" Type="http://schemas.openxmlformats.org/officeDocument/2006/relationships/customXml" Target="../ink/ink47.xml"/><Relationship Id="rId96" Type="http://schemas.openxmlformats.org/officeDocument/2006/relationships/image" Target="../media/image48.png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6" Type="http://schemas.openxmlformats.org/officeDocument/2006/relationships/customXml" Target="../ink/ink55.xml"/><Relationship Id="rId114" Type="http://schemas.openxmlformats.org/officeDocument/2006/relationships/customXml" Target="../ink/ink59.xml"/><Relationship Id="rId119" Type="http://schemas.openxmlformats.org/officeDocument/2006/relationships/customXml" Target="../ink/ink62.xml"/><Relationship Id="rId127" Type="http://schemas.openxmlformats.org/officeDocument/2006/relationships/customXml" Target="../ink/ink66.xml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39.png"/><Relationship Id="rId81" Type="http://schemas.openxmlformats.org/officeDocument/2006/relationships/customXml" Target="../ink/ink42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70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109" Type="http://schemas.openxmlformats.org/officeDocument/2006/relationships/image" Target="../media/image54.png"/><Relationship Id="rId34" Type="http://schemas.openxmlformats.org/officeDocument/2006/relationships/customXml" Target="../ink/ink18.xml"/><Relationship Id="rId50" Type="http://schemas.openxmlformats.org/officeDocument/2006/relationships/image" Target="../media/image25.png"/><Relationship Id="rId55" Type="http://schemas.openxmlformats.org/officeDocument/2006/relationships/customXml" Target="../ink/ink29.xml"/><Relationship Id="rId76" Type="http://schemas.openxmlformats.org/officeDocument/2006/relationships/image" Target="../media/image38.png"/><Relationship Id="rId97" Type="http://schemas.openxmlformats.org/officeDocument/2006/relationships/customXml" Target="../ink/ink50.xml"/><Relationship Id="rId104" Type="http://schemas.openxmlformats.org/officeDocument/2006/relationships/customXml" Target="../ink/ink54.xml"/><Relationship Id="rId120" Type="http://schemas.openxmlformats.org/officeDocument/2006/relationships/image" Target="../media/image59.png"/><Relationship Id="rId125" Type="http://schemas.openxmlformats.org/officeDocument/2006/relationships/customXml" Target="../ink/ink65.xml"/><Relationship Id="rId7" Type="http://schemas.openxmlformats.org/officeDocument/2006/relationships/image" Target="../media/image4.png"/><Relationship Id="rId71" Type="http://schemas.openxmlformats.org/officeDocument/2006/relationships/customXml" Target="../ink/ink37.xml"/><Relationship Id="rId92" Type="http://schemas.openxmlformats.org/officeDocument/2006/relationships/image" Target="../media/image46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customXml" Target="../ink/ink24.xml"/><Relationship Id="rId66" Type="http://schemas.openxmlformats.org/officeDocument/2006/relationships/image" Target="../media/image33.png"/><Relationship Id="rId87" Type="http://schemas.openxmlformats.org/officeDocument/2006/relationships/customXml" Target="../ink/ink45.xml"/><Relationship Id="rId110" Type="http://schemas.openxmlformats.org/officeDocument/2006/relationships/customXml" Target="../ink/ink57.xml"/><Relationship Id="rId115" Type="http://schemas.openxmlformats.org/officeDocument/2006/relationships/image" Target="../media/image57.png"/><Relationship Id="rId131" Type="http://schemas.openxmlformats.org/officeDocument/2006/relationships/customXml" Target="../ink/ink68.xml"/><Relationship Id="rId136" Type="http://schemas.openxmlformats.org/officeDocument/2006/relationships/image" Target="../media/image67.png"/><Relationship Id="rId61" Type="http://schemas.openxmlformats.org/officeDocument/2006/relationships/customXml" Target="../ink/ink32.xml"/><Relationship Id="rId82" Type="http://schemas.openxmlformats.org/officeDocument/2006/relationships/image" Target="../media/image41.png"/><Relationship Id="rId19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784" y="1247743"/>
            <a:ext cx="4690745" cy="348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2</a:t>
            </a:r>
            <a:endParaRPr sz="6200">
              <a:latin typeface="Arial"/>
              <a:cs typeface="Arial"/>
            </a:endParaRPr>
          </a:p>
          <a:p>
            <a:pPr marL="12065" marR="5080" algn="ctr">
              <a:lnSpc>
                <a:spcPts val="7380"/>
              </a:lnSpc>
              <a:spcBef>
                <a:spcPts val="5105"/>
              </a:spcBef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A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ocedure 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or Thinking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052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993255" cy="30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Another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endParaRPr sz="1950">
              <a:latin typeface="Arial"/>
              <a:cs typeface="Arial"/>
            </a:endParaRPr>
          </a:p>
          <a:p>
            <a:pPr marL="128270" marR="384810">
              <a:lnSpc>
                <a:spcPct val="180900"/>
              </a:lnSpc>
            </a:pPr>
            <a:r>
              <a:rPr sz="1950" spc="5" dirty="0">
                <a:latin typeface="Arial"/>
                <a:cs typeface="Arial"/>
              </a:rPr>
              <a:t>1.Look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 2.Look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“If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5080">
              <a:lnSpc>
                <a:spcPct val="124800"/>
              </a:lnSpc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 child of Y and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 then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matches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Y=george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X=su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97843" y="4305552"/>
            <a:ext cx="7740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Find </a:t>
            </a:r>
            <a:r>
              <a:rPr sz="1950" dirty="0">
                <a:latin typeface="Arial"/>
                <a:cs typeface="Arial"/>
              </a:rPr>
              <a:t>it.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844" y="3786780"/>
            <a:ext cx="5307965" cy="287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0870" marR="5080" indent="-598170">
              <a:lnSpc>
                <a:spcPct val="133000"/>
              </a:lnSpc>
              <a:buSzPct val="95121"/>
              <a:buFont typeface="Arial"/>
              <a:buAutoNum type="arabicPeriod" startAt="3"/>
              <a:tabLst>
                <a:tab pos="439420" algn="l"/>
              </a:tabLst>
            </a:pPr>
            <a:r>
              <a:rPr sz="2050" spc="-270" dirty="0">
                <a:latin typeface="Lucida Sans Unicode"/>
                <a:cs typeface="Lucida Sans Unicode"/>
              </a:rPr>
              <a:t>• </a:t>
            </a:r>
            <a:r>
              <a:rPr sz="2050" spc="-315" dirty="0">
                <a:latin typeface="Lucida Sans Unicode"/>
                <a:cs typeface="Lucida Sans Unicode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“sue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950" spc="-5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y?)</a:t>
            </a:r>
            <a:r>
              <a:rPr sz="19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“sue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580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694055" lvl="1" indent="-255270">
              <a:lnSpc>
                <a:spcPct val="100000"/>
              </a:lnSpc>
              <a:spcBef>
                <a:spcPts val="1235"/>
              </a:spcBef>
              <a:buSzPct val="105128"/>
              <a:buFont typeface="Lucida Sans Unicode"/>
              <a:buChar char="•"/>
              <a:tabLst>
                <a:tab pos="694690" algn="l"/>
              </a:tabLst>
            </a:pP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950" spc="-5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950" spc="5" dirty="0">
                <a:solidFill>
                  <a:srgbClr val="00008C"/>
                </a:solidFill>
                <a:latin typeface="Arial"/>
                <a:cs typeface="Arial"/>
              </a:rPr>
              <a:t>y?)</a:t>
            </a:r>
            <a:endParaRPr sz="1950">
              <a:latin typeface="Arial"/>
              <a:cs typeface="Arial"/>
            </a:endParaRPr>
          </a:p>
          <a:p>
            <a:pPr marL="818515" lvl="2" indent="-20764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819150" algn="l"/>
                <a:tab pos="4463415" algn="l"/>
              </a:tabLst>
            </a:pPr>
            <a:r>
              <a:rPr sz="1950" spc="5" dirty="0">
                <a:latin typeface="Arial"/>
                <a:cs typeface="Arial"/>
              </a:rPr>
              <a:t>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it.</a:t>
            </a:r>
            <a:endParaRPr sz="195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580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85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all.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386" y="586935"/>
            <a:ext cx="8058784" cy="597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1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et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another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300">
              <a:latin typeface="Times New Roman"/>
              <a:cs typeface="Times New Roman"/>
            </a:endParaRPr>
          </a:p>
          <a:p>
            <a:pPr marL="128270" marR="889000" indent="-116205">
              <a:lnSpc>
                <a:spcPct val="182100"/>
              </a:lnSpc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4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opposite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 1.Look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opposite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Nothing. 2.Look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“If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opposite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85"/>
              </a:spcBef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 and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950" spc="-5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-27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554990" indent="-426720">
              <a:lnSpc>
                <a:spcPct val="100000"/>
              </a:lnSpc>
              <a:buSzPct val="95121"/>
              <a:buFont typeface="Arial"/>
              <a:buAutoNum type="arabicPeriod" startAt="3"/>
              <a:tabLst>
                <a:tab pos="555625" algn="l"/>
                <a:tab pos="3661410" algn="l"/>
              </a:tabLst>
            </a:pPr>
            <a:r>
              <a:rPr sz="2050" spc="-270" dirty="0">
                <a:latin typeface="Lucida Sans Unicode"/>
                <a:cs typeface="Lucida Sans Unicode"/>
              </a:rPr>
              <a:t>• </a:t>
            </a:r>
            <a:r>
              <a:rPr sz="2050" spc="-315" dirty="0">
                <a:latin typeface="Lucida Sans Unicode"/>
                <a:cs typeface="Lucida Sans Unicode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180" dirty="0">
                <a:latin typeface="Tahoma"/>
                <a:cs typeface="Tahoma"/>
              </a:rPr>
              <a:t>&lt;&lt;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Stuff</a:t>
            </a:r>
            <a:r>
              <a:rPr sz="1950" i="1" dirty="0">
                <a:latin typeface="Arial"/>
                <a:cs typeface="Arial"/>
              </a:rPr>
              <a:t> left </a:t>
            </a:r>
            <a:r>
              <a:rPr sz="1950" i="1" spc="5" dirty="0">
                <a:latin typeface="Arial"/>
                <a:cs typeface="Arial"/>
              </a:rPr>
              <a:t>out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215" dirty="0">
                <a:latin typeface="Arial"/>
                <a:cs typeface="Arial"/>
              </a:rPr>
              <a:t> </a:t>
            </a:r>
            <a:r>
              <a:rPr sz="2050" spc="-180" dirty="0">
                <a:latin typeface="Tahoma"/>
                <a:cs typeface="Tahoma"/>
              </a:rPr>
              <a:t>&gt;&gt;</a:t>
            </a:r>
            <a:endParaRPr sz="2050">
              <a:latin typeface="Tahoma"/>
              <a:cs typeface="Tahoma"/>
            </a:endParaRPr>
          </a:p>
          <a:p>
            <a:pPr marL="810260">
              <a:lnSpc>
                <a:spcPct val="100000"/>
              </a:lnSpc>
              <a:spcBef>
                <a:spcPts val="565"/>
              </a:spcBef>
              <a:tabLst>
                <a:tab pos="2581275" algn="l"/>
              </a:tabLst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(No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emale”.)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336550" indent="-208279">
              <a:lnSpc>
                <a:spcPct val="100000"/>
              </a:lnSpc>
              <a:buAutoNum type="arabicPeriod" startAt="4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Go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85"/>
              </a:spcBef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 and Y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950" spc="-5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554990" indent="-426720">
              <a:lnSpc>
                <a:spcPct val="100000"/>
              </a:lnSpc>
              <a:buSzPct val="95121"/>
              <a:buFont typeface="Arial"/>
              <a:buAutoNum type="arabicPeriod" startAt="3"/>
              <a:tabLst>
                <a:tab pos="555625" algn="l"/>
                <a:tab pos="3924935" algn="l"/>
                <a:tab pos="6255385" algn="l"/>
              </a:tabLst>
            </a:pPr>
            <a:r>
              <a:rPr sz="2050" spc="-270" dirty="0">
                <a:latin typeface="Lucida Sans Unicode"/>
                <a:cs typeface="Lucida Sans Unicode"/>
              </a:rPr>
              <a:t>• </a:t>
            </a:r>
            <a:r>
              <a:rPr sz="2050" spc="-315" dirty="0">
                <a:latin typeface="Lucida Sans Unicode"/>
                <a:cs typeface="Lucida Sans Unicode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male”.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180" dirty="0">
                <a:latin typeface="Tahoma"/>
                <a:cs typeface="Tahoma"/>
              </a:rPr>
              <a:t>&lt;&lt;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Stuff</a:t>
            </a:r>
            <a:r>
              <a:rPr sz="1950" i="1" dirty="0">
                <a:latin typeface="Arial"/>
                <a:cs typeface="Arial"/>
              </a:rPr>
              <a:t> left </a:t>
            </a:r>
            <a:r>
              <a:rPr sz="1950" i="1" spc="5" dirty="0">
                <a:latin typeface="Arial"/>
                <a:cs typeface="Arial"/>
              </a:rPr>
              <a:t>out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215" dirty="0">
                <a:latin typeface="Arial"/>
                <a:cs typeface="Arial"/>
              </a:rPr>
              <a:t> </a:t>
            </a:r>
            <a:r>
              <a:rPr sz="2050" spc="-180" dirty="0">
                <a:latin typeface="Tahoma"/>
                <a:cs typeface="Tahoma"/>
              </a:rPr>
              <a:t>&gt;&gt;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lvl="1" indent="-255270">
              <a:lnSpc>
                <a:spcPct val="100000"/>
              </a:lnSpc>
              <a:spcBef>
                <a:spcPts val="620"/>
              </a:spcBef>
              <a:buSzPct val="105128"/>
              <a:buFont typeface="Lucida Sans Unicode"/>
              <a:buChar char="•"/>
              <a:tabLst>
                <a:tab pos="810895" algn="l"/>
                <a:tab pos="3820160" algn="l"/>
                <a:tab pos="6151245" algn="l"/>
              </a:tabLst>
            </a:pP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180" dirty="0">
                <a:latin typeface="Tahoma"/>
                <a:cs typeface="Tahoma"/>
              </a:rPr>
              <a:t>&lt;&lt;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Stuff</a:t>
            </a:r>
            <a:r>
              <a:rPr sz="1950" i="1" dirty="0">
                <a:latin typeface="Arial"/>
                <a:cs typeface="Arial"/>
              </a:rPr>
              <a:t> left </a:t>
            </a:r>
            <a:r>
              <a:rPr sz="1950" i="1" spc="5" dirty="0">
                <a:latin typeface="Arial"/>
                <a:cs typeface="Arial"/>
              </a:rPr>
              <a:t>out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215" dirty="0">
                <a:latin typeface="Arial"/>
                <a:cs typeface="Arial"/>
              </a:rPr>
              <a:t> </a:t>
            </a:r>
            <a:r>
              <a:rPr sz="2050" spc="-180" dirty="0">
                <a:latin typeface="Tahoma"/>
                <a:cs typeface="Tahoma"/>
              </a:rPr>
              <a:t>&gt;&gt;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080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all.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374890" cy="576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2800" b="1" spc="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Sometimes 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471170">
              <a:lnSpc>
                <a:spcPct val="1189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In this cas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interested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entailed,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alues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1950" i="1" spc="16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entailed.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6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.g.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“W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gina”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Gina.</a:t>
            </a:r>
            <a:endParaRPr sz="1750">
              <a:latin typeface="Arial"/>
              <a:cs typeface="Arial"/>
            </a:endParaRPr>
          </a:p>
          <a:p>
            <a:pPr marL="461009" marR="50800">
              <a:lnSpc>
                <a:spcPct val="127699"/>
              </a:lnSpc>
              <a:spcBef>
                <a:spcPts val="509"/>
              </a:spcBef>
            </a:pPr>
            <a:r>
              <a:rPr sz="1750" spc="5" dirty="0">
                <a:latin typeface="Arial"/>
                <a:cs typeface="Arial"/>
              </a:rPr>
              <a:t>In this cas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instead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simply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50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ying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success”,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ould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50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y something</a:t>
            </a:r>
            <a:r>
              <a:rPr sz="1750" dirty="0">
                <a:latin typeface="Arial"/>
                <a:cs typeface="Arial"/>
              </a:rPr>
              <a:t> li</a:t>
            </a:r>
            <a:r>
              <a:rPr sz="1750" spc="-35" dirty="0">
                <a:latin typeface="Arial"/>
                <a:cs typeface="Arial"/>
              </a:rPr>
              <a:t>k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W=sue”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5080">
              <a:lnSpc>
                <a:spcPct val="127699"/>
              </a:lnSpc>
              <a:spcBef>
                <a:spcPts val="1295"/>
              </a:spcBef>
            </a:pP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.g.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“sue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opposite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from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Z”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three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spc="-50" dirty="0">
                <a:latin typeface="Arial"/>
                <a:cs typeface="Arial"/>
              </a:rPr>
              <a:t>s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ers: sam,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2700" marR="198755">
              <a:lnSpc>
                <a:spcPct val="125000"/>
              </a:lnSpc>
              <a:spcBef>
                <a:spcPts val="1375"/>
              </a:spcBef>
            </a:pP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thought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es-no-questions</a:t>
            </a:r>
            <a:r>
              <a:rPr sz="1950" spc="5" dirty="0">
                <a:latin typeface="Arial"/>
                <a:cs typeface="Arial"/>
              </a:rPr>
              <a:t>. 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thought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WH-questions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34045" cy="601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5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complications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This leads to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complications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procedure:</a:t>
            </a:r>
            <a:endParaRPr sz="1950">
              <a:latin typeface="Arial"/>
              <a:cs typeface="Arial"/>
            </a:endParaRPr>
          </a:p>
          <a:p>
            <a:pPr marL="461009" marR="107314" indent="-332740">
              <a:lnSpc>
                <a:spcPct val="120800"/>
              </a:lnSpc>
              <a:spcBef>
                <a:spcPts val="1430"/>
              </a:spcBef>
              <a:buClr>
                <a:srgbClr val="000000"/>
              </a:buClr>
              <a:buFont typeface="Arial"/>
              <a:buAutoNum type="arabicPeriod"/>
              <a:tabLst>
                <a:tab pos="461645" algn="l"/>
                <a:tab pos="1602105" algn="l"/>
                <a:tab pos="222250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question: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appears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in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1950" spc="5" dirty="0">
                <a:latin typeface="Arial"/>
                <a:cs typeface="Arial"/>
              </a:rPr>
              <a:t>?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which?</a:t>
            </a:r>
            <a:endParaRPr sz="1950">
              <a:latin typeface="Arial"/>
              <a:cs typeface="Arial"/>
            </a:endParaRPr>
          </a:p>
          <a:p>
            <a:pPr marL="461009" marR="623570">
              <a:lnSpc>
                <a:spcPct val="125000"/>
              </a:lnSpc>
              <a:spcBef>
                <a:spcPts val="490"/>
              </a:spcBef>
              <a:tabLst>
                <a:tab pos="2038985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 an</a:t>
            </a:r>
            <a:r>
              <a:rPr sz="1950" b="1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wer: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Rename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 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happen.</a:t>
            </a:r>
            <a:endParaRPr sz="1950">
              <a:latin typeface="Arial"/>
              <a:cs typeface="Arial"/>
            </a:endParaRPr>
          </a:p>
          <a:p>
            <a:pPr marL="461009" marR="261620">
              <a:lnSpc>
                <a:spcPct val="125000"/>
              </a:lnSpc>
              <a:spcBef>
                <a:spcPts val="509"/>
              </a:spcBef>
            </a:pPr>
            <a:r>
              <a:rPr sz="1950" spc="5" dirty="0">
                <a:latin typeface="Arial"/>
                <a:cs typeface="Arial"/>
              </a:rPr>
              <a:t>Note: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spc="-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xactly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 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5080" indent="-332740">
              <a:lnSpc>
                <a:spcPct val="125000"/>
              </a:lnSpc>
              <a:spcBef>
                <a:spcPts val="1335"/>
              </a:spcBef>
              <a:buClr>
                <a:srgbClr val="000000"/>
              </a:buClr>
              <a:buFont typeface="Arial"/>
              <a:buAutoNum type="arabicPeriod" startAt="2"/>
              <a:tabLst>
                <a:tab pos="461645" algn="l"/>
                <a:tab pos="222250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question: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if I </a:t>
            </a:r>
            <a:r>
              <a:rPr sz="1950" spc="5" dirty="0">
                <a:latin typeface="Arial"/>
                <a:cs typeface="Arial"/>
              </a:rPr>
              <a:t>choose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 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results?</a:t>
            </a:r>
            <a:endParaRPr sz="1950">
              <a:latin typeface="Arial"/>
              <a:cs typeface="Arial"/>
            </a:endParaRPr>
          </a:p>
          <a:p>
            <a:pPr marL="461009" marR="381000">
              <a:lnSpc>
                <a:spcPct val="125000"/>
              </a:lnSpc>
              <a:spcBef>
                <a:spcPts val="509"/>
              </a:spcBef>
              <a:tabLst>
                <a:tab pos="2038985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The an</a:t>
            </a:r>
            <a:r>
              <a:rPr sz="1950" b="1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wer: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first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find,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if it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095"/>
              </a:spcBef>
              <a:tabLst>
                <a:tab pos="1184275" algn="l"/>
              </a:tabLst>
            </a:pPr>
            <a:r>
              <a:rPr sz="1950" spc="5" dirty="0">
                <a:latin typeface="Arial"/>
                <a:cs typeface="Arial"/>
              </a:rPr>
              <a:t>Note:	This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just </a:t>
            </a:r>
            <a:r>
              <a:rPr sz="1950" dirty="0">
                <a:latin typeface="Arial"/>
                <a:cs typeface="Arial"/>
              </a:rPr>
              <a:t>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choice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5661"/>
            <a:ext cx="72751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(long)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2800" b="1" spc="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75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520363"/>
            <a:ext cx="7789545" cy="4742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750" b="1" dirty="0">
                <a:solidFill>
                  <a:srgbClr val="00008C"/>
                </a:solidFill>
                <a:latin typeface="Arial"/>
                <a:cs typeface="Arial"/>
              </a:rPr>
              <a:t>5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endParaRPr sz="1750" dirty="0">
              <a:latin typeface="Arial"/>
              <a:cs typeface="Arial"/>
            </a:endParaRPr>
          </a:p>
          <a:p>
            <a:pPr marL="149225" marR="1176020">
              <a:lnSpc>
                <a:spcPts val="3110"/>
              </a:lnSpc>
              <a:spcBef>
                <a:spcPts val="160"/>
              </a:spcBef>
            </a:pPr>
            <a:r>
              <a:rPr sz="1750" spc="5" dirty="0">
                <a:latin typeface="Arial"/>
                <a:cs typeface="Arial"/>
              </a:rPr>
              <a:t>1.Look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 2.Look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229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Z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15" dirty="0">
                <a:solidFill>
                  <a:srgbClr val="006300"/>
                </a:solidFill>
                <a:latin typeface="Arial"/>
                <a:cs typeface="Arial"/>
              </a:rPr>
              <a:t>gr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Z.</a:t>
            </a:r>
            <a:endParaRPr sz="1750" dirty="0">
              <a:latin typeface="Arial"/>
              <a:cs typeface="Arial"/>
            </a:endParaRPr>
          </a:p>
          <a:p>
            <a:pPr marL="747395" marR="448945" indent="-598170">
              <a:lnSpc>
                <a:spcPct val="131100"/>
              </a:lnSpc>
              <a:spcBef>
                <a:spcPts val="30"/>
              </a:spcBef>
              <a:buSzPct val="94594"/>
              <a:buFont typeface="Arial"/>
              <a:buAutoNum type="arabicPeriod" startAt="3"/>
              <a:tabLst>
                <a:tab pos="568960" algn="l"/>
              </a:tabLst>
            </a:pPr>
            <a:r>
              <a:rPr sz="1850" spc="-245" dirty="0">
                <a:latin typeface="Lucida Sans Unicode"/>
                <a:cs typeface="Lucida Sans Unicode"/>
              </a:rPr>
              <a:t>• </a:t>
            </a:r>
            <a:r>
              <a:rPr sz="1850" spc="-190" dirty="0"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4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750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y!)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</a:t>
            </a:r>
            <a:endParaRPr sz="1750" dirty="0">
              <a:latin typeface="Arial"/>
              <a:cs typeface="Arial"/>
            </a:endParaRPr>
          </a:p>
          <a:p>
            <a:pPr marL="934719" lvl="1" indent="-187325">
              <a:lnSpc>
                <a:spcPct val="100000"/>
              </a:lnSpc>
              <a:spcBef>
                <a:spcPts val="505"/>
              </a:spcBef>
              <a:buAutoNum type="arabicPeriod" startAt="2"/>
              <a:tabLst>
                <a:tab pos="935355" algn="l"/>
              </a:tabLst>
            </a:pPr>
            <a:r>
              <a:rPr sz="1750" spc="5" dirty="0">
                <a:latin typeface="Arial"/>
                <a:cs typeface="Arial"/>
              </a:rPr>
              <a:t>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059180">
              <a:lnSpc>
                <a:spcPct val="100000"/>
              </a:lnSpc>
              <a:spcBef>
                <a:spcPts val="505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U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6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(Note!)</a:t>
            </a:r>
            <a:endParaRPr sz="1750" dirty="0">
              <a:latin typeface="Arial"/>
              <a:cs typeface="Arial"/>
            </a:endParaRPr>
          </a:p>
          <a:p>
            <a:pPr marL="1066165" lvl="1" indent="-318770">
              <a:lnSpc>
                <a:spcPct val="100000"/>
              </a:lnSpc>
              <a:spcBef>
                <a:spcPts val="405"/>
              </a:spcBef>
              <a:buSzPct val="94594"/>
              <a:buFont typeface="Arial"/>
              <a:buAutoNum type="arabicPeriod" startAt="3"/>
              <a:tabLst>
                <a:tab pos="1066800" algn="l"/>
              </a:tabLst>
            </a:pPr>
            <a:r>
              <a:rPr sz="1850" b="1" dirty="0">
                <a:latin typeface="Times New Roman"/>
                <a:cs typeface="Times New Roman"/>
              </a:rPr>
              <a:t>–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-18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that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U=Y)</a:t>
            </a:r>
            <a:endParaRPr sz="1750" dirty="0">
              <a:latin typeface="Arial"/>
              <a:cs typeface="Arial"/>
            </a:endParaRPr>
          </a:p>
          <a:p>
            <a:pPr marL="1433195" lvl="2" indent="-186690" algn="ctr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433830" algn="l"/>
                <a:tab pos="5327015" algn="l"/>
              </a:tabLst>
            </a:pPr>
            <a:r>
              <a:rPr sz="1750" spc="5" dirty="0">
                <a:latin typeface="Arial"/>
                <a:cs typeface="Arial"/>
              </a:rPr>
              <a:t>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	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it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558290">
              <a:lnSpc>
                <a:spcPct val="100000"/>
              </a:lnSpc>
              <a:spcBef>
                <a:spcPts val="505"/>
              </a:spcBef>
            </a:pP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(only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choice)</a:t>
            </a:r>
            <a:endParaRPr sz="1750" dirty="0">
              <a:latin typeface="Arial"/>
              <a:cs typeface="Arial"/>
            </a:endParaRPr>
          </a:p>
          <a:p>
            <a:pPr marL="1059180" marR="907415" indent="6350">
              <a:lnSpc>
                <a:spcPts val="2610"/>
              </a:lnSpc>
              <a:spcBef>
                <a:spcPts val="165"/>
              </a:spcBef>
            </a:pPr>
            <a:r>
              <a:rPr sz="1850" b="1" dirty="0">
                <a:latin typeface="Times New Roman"/>
                <a:cs typeface="Times New Roman"/>
              </a:rPr>
              <a:t>–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male”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65582" y="6034347"/>
            <a:ext cx="163639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6172200"/>
            <a:ext cx="687919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>
              <a:lnSpc>
                <a:spcPct val="143600"/>
              </a:lnSpc>
              <a:buSzPct val="105714"/>
              <a:buFont typeface="Lucida Sans Unicode"/>
              <a:buChar char="•"/>
              <a:tabLst>
                <a:tab pos="361950" algn="l"/>
              </a:tabLst>
            </a:pP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“sue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Y=sue)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Finally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spc="-1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all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success!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06400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2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thinking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677006"/>
            <a:ext cx="5570855" cy="490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anted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esta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lish: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550">
              <a:latin typeface="Times New Roman"/>
              <a:cs typeface="Times New Roman"/>
            </a:endParaRPr>
          </a:p>
          <a:p>
            <a:pPr marL="721995" indent="-241935">
              <a:lnSpc>
                <a:spcPct val="100000"/>
              </a:lnSpc>
              <a:buClr>
                <a:srgbClr val="000000"/>
              </a:buClr>
              <a:buSzPct val="105714"/>
              <a:buFont typeface="Lucida Sans Unicode"/>
              <a:buChar char="•"/>
              <a:tabLst>
                <a:tab pos="7226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some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  <a:p>
            <a:pPr marL="1331595" marR="1508760" lvl="1" indent="-242570">
              <a:lnSpc>
                <a:spcPct val="125299"/>
              </a:lnSpc>
              <a:spcBef>
                <a:spcPts val="545"/>
              </a:spcBef>
              <a:buClr>
                <a:srgbClr val="000000"/>
              </a:buClr>
              <a:buSzPct val="105714"/>
              <a:buFont typeface="Times New Roman"/>
              <a:buChar char="–"/>
              <a:tabLst>
                <a:tab pos="13322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holds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55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Y=su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331595" marR="2132965" lvl="1" indent="-242570">
              <a:lnSpc>
                <a:spcPct val="125299"/>
              </a:lnSpc>
              <a:spcBef>
                <a:spcPts val="545"/>
              </a:spcBef>
              <a:buClr>
                <a:srgbClr val="000000"/>
              </a:buClr>
              <a:buSzPct val="105714"/>
              <a:buFont typeface="Times New Roman"/>
              <a:buChar char="–"/>
              <a:tabLst>
                <a:tab pos="13322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male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hold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721995">
              <a:lnSpc>
                <a:spcPct val="100000"/>
              </a:lnSpc>
              <a:spcBef>
                <a:spcPts val="1205"/>
              </a:spcBef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So 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get: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550">
              <a:latin typeface="Times New Roman"/>
              <a:cs typeface="Times New Roman"/>
            </a:endParaRPr>
          </a:p>
          <a:p>
            <a:pPr marL="721995" indent="-241935">
              <a:lnSpc>
                <a:spcPct val="100000"/>
              </a:lnSpc>
              <a:buClr>
                <a:srgbClr val="000000"/>
              </a:buClr>
              <a:buSzPct val="105714"/>
              <a:buFont typeface="Lucida Sans Unicode"/>
              <a:buChar char="•"/>
              <a:tabLst>
                <a:tab pos="7226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 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endParaRPr sz="1750">
              <a:latin typeface="Arial"/>
              <a:cs typeface="Arial"/>
            </a:endParaRPr>
          </a:p>
          <a:p>
            <a:pPr marL="1331595" marR="180975" lvl="1" indent="-242570">
              <a:lnSpc>
                <a:spcPct val="125299"/>
              </a:lnSpc>
              <a:spcBef>
                <a:spcPts val="545"/>
              </a:spcBef>
              <a:buClr>
                <a:srgbClr val="000000"/>
              </a:buClr>
              <a:buSzPct val="105714"/>
              <a:buFont typeface="Times New Roman"/>
              <a:buChar char="–"/>
              <a:tabLst>
                <a:tab pos="1332230" algn="l"/>
              </a:tabLst>
            </a:pPr>
            <a:r>
              <a:rPr sz="1750" spc="-6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ant:</a:t>
            </a:r>
            <a:r>
              <a:rPr sz="1750" spc="5" dirty="0">
                <a:latin typeface="Arial"/>
                <a:cs typeface="Arial"/>
              </a:rPr>
              <a:t>John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 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hold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721995">
              <a:lnSpc>
                <a:spcPct val="100000"/>
              </a:lnSpc>
              <a:spcBef>
                <a:spcPts val="1205"/>
              </a:spcBef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So 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get: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 (where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Y=sue)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So 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get:</a:t>
            </a:r>
            <a:r>
              <a:rPr sz="1750" spc="5" dirty="0">
                <a:latin typeface="Arial"/>
                <a:cs typeface="Arial"/>
              </a:rPr>
              <a:t>George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265366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final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519573"/>
            <a:ext cx="7789545" cy="548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750" b="1" dirty="0">
                <a:solidFill>
                  <a:srgbClr val="00008C"/>
                </a:solidFill>
                <a:latin typeface="Arial"/>
                <a:cs typeface="Arial"/>
              </a:rPr>
              <a:t>6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endParaRPr sz="1750" dirty="0">
              <a:latin typeface="Arial"/>
              <a:cs typeface="Arial"/>
            </a:endParaRPr>
          </a:p>
          <a:p>
            <a:pPr marL="149225" marR="1699895">
              <a:lnSpc>
                <a:spcPct val="165400"/>
              </a:lnSpc>
              <a:spcBef>
                <a:spcPts val="20"/>
              </a:spcBef>
            </a:pPr>
            <a:r>
              <a:rPr sz="1750" spc="5" dirty="0">
                <a:latin typeface="Arial"/>
                <a:cs typeface="Arial"/>
              </a:rPr>
              <a:t>1.Look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 2.Look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john”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48309" algn="ctr">
              <a:lnSpc>
                <a:spcPct val="100000"/>
              </a:lnSpc>
              <a:spcBef>
                <a:spcPts val="580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Z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15" dirty="0">
                <a:solidFill>
                  <a:srgbClr val="006300"/>
                </a:solidFill>
                <a:latin typeface="Arial"/>
                <a:cs typeface="Arial"/>
              </a:rPr>
              <a:t>gr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Z.</a:t>
            </a:r>
            <a:endParaRPr sz="1750" dirty="0">
              <a:latin typeface="Arial"/>
              <a:cs typeface="Arial"/>
            </a:endParaRPr>
          </a:p>
          <a:p>
            <a:pPr marL="747395" marR="824865" indent="-598170">
              <a:lnSpc>
                <a:spcPct val="136900"/>
              </a:lnSpc>
              <a:spcBef>
                <a:spcPts val="265"/>
              </a:spcBef>
              <a:buSzPct val="94594"/>
              <a:buFont typeface="Arial"/>
              <a:buAutoNum type="arabicPeriod" startAt="3"/>
              <a:tabLst>
                <a:tab pos="568960" algn="l"/>
              </a:tabLst>
            </a:pPr>
            <a:r>
              <a:rPr sz="1850" spc="-245" dirty="0">
                <a:latin typeface="Lucida Sans Unicode"/>
                <a:cs typeface="Lucida Sans Unicode"/>
              </a:rPr>
              <a:t>• </a:t>
            </a:r>
            <a:r>
              <a:rPr sz="1850" spc="-190" dirty="0"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t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4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750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y!)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ound.</a:t>
            </a:r>
            <a:endParaRPr sz="1750" dirty="0">
              <a:latin typeface="Arial"/>
              <a:cs typeface="Arial"/>
            </a:endParaRPr>
          </a:p>
          <a:p>
            <a:pPr marL="1246505" lvl="1" indent="-499109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935355" algn="l"/>
              </a:tabLst>
            </a:pPr>
            <a:r>
              <a:rPr sz="1750" spc="5" dirty="0">
                <a:latin typeface="Arial"/>
                <a:cs typeface="Arial"/>
              </a:rPr>
              <a:t>Look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“If</a:t>
            </a:r>
            <a:r>
              <a:rPr sz="1750" dirty="0">
                <a:latin typeface="Arial"/>
                <a:cs typeface="Arial"/>
              </a:rPr>
              <a:t>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Y”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059180">
              <a:lnSpc>
                <a:spcPct val="100000"/>
              </a:lnSpc>
              <a:spcBef>
                <a:spcPts val="580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U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V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65" dirty="0">
                <a:solidFill>
                  <a:srgbClr val="006300"/>
                </a:solidFill>
                <a:latin typeface="Arial"/>
                <a:cs typeface="Arial"/>
              </a:rPr>
              <a:t>U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750" dirty="0">
              <a:latin typeface="Arial"/>
              <a:cs typeface="Arial"/>
            </a:endParaRPr>
          </a:p>
          <a:p>
            <a:pPr marL="1246505" marR="1224915" lvl="1" indent="-499109">
              <a:lnSpc>
                <a:spcPts val="2680"/>
              </a:lnSpc>
              <a:spcBef>
                <a:spcPts val="185"/>
              </a:spcBef>
              <a:buSzPct val="94594"/>
              <a:buFont typeface="Arial"/>
              <a:buAutoNum type="arabicPeriod" startAt="3"/>
              <a:tabLst>
                <a:tab pos="1066800" algn="l"/>
              </a:tabLst>
            </a:pPr>
            <a:r>
              <a:rPr sz="1850" b="1" dirty="0">
                <a:latin typeface="Times New Roman"/>
                <a:cs typeface="Times New Roman"/>
              </a:rPr>
              <a:t>–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G</a:t>
            </a:r>
            <a:r>
              <a:rPr sz="1750" spc="-18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(Note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that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U=Y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V=G)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1.Look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G”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K</a:t>
            </a:r>
            <a:r>
              <a:rPr sz="1750" spc="-30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563880" algn="ctr">
              <a:lnSpc>
                <a:spcPct val="100000"/>
              </a:lnSpc>
              <a:spcBef>
                <a:spcPts val="395"/>
              </a:spcBef>
            </a:pPr>
            <a:r>
              <a:rPr sz="1750" spc="5" dirty="0">
                <a:latin typeface="Arial"/>
                <a:cs typeface="Arial"/>
              </a:rPr>
              <a:t>Find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john is a child of sue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(First choice that matches!)</a:t>
            </a:r>
            <a:endParaRPr sz="1750" dirty="0">
              <a:latin typeface="Arial"/>
              <a:cs typeface="Arial"/>
            </a:endParaRPr>
          </a:p>
          <a:p>
            <a:pPr marL="12700" marR="466725">
              <a:lnSpc>
                <a:spcPct val="176600"/>
              </a:lnSpc>
              <a:spcBef>
                <a:spcPts val="225"/>
              </a:spcBef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ust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choices! 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G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eorge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be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25155" cy="614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Some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ope</a:t>
            </a:r>
            <a:r>
              <a:rPr sz="2800" b="1" spc="6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desi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eatures:</a:t>
            </a:r>
            <a:endParaRPr sz="1950">
              <a:latin typeface="Arial"/>
              <a:cs typeface="Arial"/>
            </a:endParaRPr>
          </a:p>
          <a:p>
            <a:pPr marL="461009" marR="5080" indent="-255270">
              <a:lnSpc>
                <a:spcPct val="121500"/>
              </a:lnSpc>
              <a:spcBef>
                <a:spcPts val="1025"/>
              </a:spcBef>
              <a:buSzPct val="105128"/>
              <a:buFont typeface="Lucida Sans Unicode"/>
              <a:buChar char="•"/>
              <a:tabLst>
                <a:tab pos="461645" algn="l"/>
                <a:tab pos="2541905" algn="l"/>
              </a:tabLst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goal-directed</a:t>
            </a:r>
            <a:r>
              <a:rPr sz="1950" dirty="0">
                <a:latin typeface="Arial"/>
                <a:cs typeface="Arial"/>
              </a:rPr>
              <a:t>:	</a:t>
            </a: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t</a:t>
            </a:r>
            <a:r>
              <a:rPr sz="1950" spc="-25" dirty="0">
                <a:latin typeface="Arial"/>
                <a:cs typeface="Arial"/>
              </a:rPr>
              <a:t>ow</a:t>
            </a:r>
            <a:r>
              <a:rPr sz="1950" spc="5" dirty="0">
                <a:latin typeface="Arial"/>
                <a:cs typeface="Arial"/>
              </a:rPr>
              <a:t>ards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14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525"/>
              </a:spcBef>
              <a:buSzPct val="105128"/>
              <a:buFont typeface="Lucida Sans Unicode"/>
              <a:buChar char="•"/>
              <a:tabLst>
                <a:tab pos="461645" algn="l"/>
                <a:tab pos="1779905" algn="l"/>
              </a:tabLst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sound</a:t>
            </a:r>
            <a:r>
              <a:rPr sz="1950" dirty="0">
                <a:latin typeface="Arial"/>
                <a:cs typeface="Arial"/>
              </a:rPr>
              <a:t>:	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entailed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1029335" indent="-255270">
              <a:lnSpc>
                <a:spcPct val="121500"/>
              </a:lnSpc>
              <a:spcBef>
                <a:spcPts val="1025"/>
              </a:spcBef>
              <a:buSzPct val="105128"/>
              <a:buFont typeface="Lucida Sans Unicode"/>
              <a:buChar char="•"/>
              <a:tabLst>
                <a:tab pos="461645" algn="l"/>
                <a:tab pos="3552825" algn="l"/>
              </a:tabLst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(sometimes)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complete</a:t>
            </a:r>
            <a:r>
              <a:rPr sz="1950" dirty="0">
                <a:latin typeface="Arial"/>
                <a:cs typeface="Arial"/>
              </a:rPr>
              <a:t>:	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 entailments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pr</a:t>
            </a:r>
            <a:r>
              <a:rPr sz="1950" i="1" spc="-25" dirty="0">
                <a:latin typeface="Arial"/>
                <a:cs typeface="Arial"/>
              </a:rPr>
              <a:t>o</a:t>
            </a:r>
            <a:r>
              <a:rPr sz="1950" i="1" spc="5" dirty="0">
                <a:latin typeface="Arial"/>
                <a:cs typeface="Arial"/>
              </a:rPr>
              <a:t>vided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that</a:t>
            </a:r>
            <a:r>
              <a:rPr sz="1950" i="1" spc="1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it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stu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</a:t>
            </a:r>
            <a:r>
              <a:rPr sz="1950" spc="-65" dirty="0">
                <a:latin typeface="Arial"/>
                <a:cs typeface="Arial"/>
              </a:rPr>
              <a:t>p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320165" marR="5490845" indent="-510540">
              <a:lnSpc>
                <a:spcPct val="133800"/>
              </a:lnSpc>
              <a:spcBef>
                <a:spcPts val="265"/>
              </a:spcBef>
            </a:pPr>
            <a:r>
              <a:rPr sz="1750" spc="5" dirty="0">
                <a:latin typeface="Arial"/>
                <a:cs typeface="Arial"/>
              </a:rPr>
              <a:t>Consider this KB: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fido is a colli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320165">
              <a:lnSpc>
                <a:spcPct val="100000"/>
              </a:lnSpc>
              <a:spcBef>
                <a:spcPts val="505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poodle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dog.</a:t>
            </a:r>
            <a:endParaRPr sz="1750">
              <a:latin typeface="Arial"/>
              <a:cs typeface="Arial"/>
            </a:endParaRPr>
          </a:p>
          <a:p>
            <a:pPr marL="1320165" marR="1454150">
              <a:lnSpc>
                <a:spcPct val="124100"/>
              </a:lnSpc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poodle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poodl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(This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one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trou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le!)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collie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dog.</a:t>
            </a:r>
            <a:endParaRPr sz="17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710"/>
              </a:spcBef>
            </a:pPr>
            <a:r>
              <a:rPr sz="1750" spc="5" dirty="0">
                <a:latin typeface="Arial"/>
                <a:cs typeface="Arial"/>
              </a:rPr>
              <a:t>This </a:t>
            </a:r>
            <a:r>
              <a:rPr sz="1750" spc="10" dirty="0">
                <a:latin typeface="Arial"/>
                <a:cs typeface="Arial"/>
              </a:rPr>
              <a:t>KB </a:t>
            </a:r>
            <a:r>
              <a:rPr sz="1750" spc="5" dirty="0">
                <a:latin typeface="Arial"/>
                <a:cs typeface="Arial"/>
              </a:rPr>
              <a:t>entails “fido is a dog”,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k-chaining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stu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k!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750" spc="-50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y?)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3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dirty="0">
                <a:latin typeface="Arial"/>
                <a:cs typeface="Arial"/>
              </a:rPr>
              <a:t>it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pro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xt.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8385" y="1247743"/>
            <a:ext cx="4121785" cy="365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3</a:t>
            </a:r>
            <a:endParaRPr sz="62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  <a:spcBef>
                <a:spcPts val="3695"/>
              </a:spcBef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The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olog Langu</a:t>
            </a:r>
            <a:r>
              <a:rPr sz="6200" b="1" spc="-7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6200" b="1" spc="50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86090" cy="576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pe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spective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240155" algn="l"/>
                <a:tab pos="153797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195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P</a:t>
            </a:r>
            <a:r>
              <a:rPr sz="1950" spc="-3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LOGic.</a:t>
            </a:r>
            <a:endParaRPr sz="1950" dirty="0">
              <a:latin typeface="Arial"/>
              <a:cs typeface="Arial"/>
            </a:endParaRPr>
          </a:p>
          <a:p>
            <a:pPr marL="12700" marR="16510">
              <a:lnSpc>
                <a:spcPct val="125000"/>
              </a:lnSpc>
              <a:spcBef>
                <a:spcPts val="780"/>
              </a:spcBef>
            </a:pPr>
            <a:r>
              <a:rPr sz="1950" dirty="0">
                <a:latin typeface="Arial"/>
                <a:cs typeface="Arial"/>
              </a:rPr>
              <a:t>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1971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8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renchman,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Colme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aure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while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visiting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Uni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ersity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Montreal,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pu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natu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language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parsing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267335">
              <a:lnSpc>
                <a:spcPct val="125000"/>
              </a:lnSpc>
              <a:spcBef>
                <a:spcPts val="780"/>
              </a:spcBef>
            </a:pPr>
            <a:r>
              <a:rPr sz="1950" spc="5" dirty="0">
                <a:latin typeface="Arial"/>
                <a:cs typeface="Arial"/>
              </a:rPr>
              <a:t>Si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ultaneously</a:t>
            </a:r>
            <a:r>
              <a:rPr sz="1950" dirty="0">
                <a:latin typeface="Arial"/>
                <a:cs typeface="Arial"/>
              </a:rPr>
              <a:t> 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Ame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ican,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l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witt,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Boston (under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Planner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there).</a:t>
            </a:r>
            <a:endParaRPr sz="1950" dirty="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780"/>
              </a:spcBef>
            </a:pPr>
            <a:r>
              <a:rPr sz="1950" spc="5" dirty="0">
                <a:latin typeface="Arial"/>
                <a:cs typeface="Arial"/>
              </a:rPr>
              <a:t>Mainly d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eloped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promoted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Europ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especially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itain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85" dirty="0">
                <a:latin typeface="Arial"/>
                <a:cs typeface="Arial"/>
              </a:rPr>
              <a:t>F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anc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5" dirty="0">
                <a:latin typeface="Arial"/>
                <a:cs typeface="Arial"/>
              </a:rPr>
              <a:t> 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commercial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product,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aila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1625"/>
              </a:spcBef>
            </a:pPr>
            <a:r>
              <a:rPr sz="1750" spc="5" dirty="0">
                <a:latin typeface="Arial"/>
                <a:cs typeface="Arial"/>
              </a:rPr>
              <a:t>In this course: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system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called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SWI-P</a:t>
            </a:r>
            <a:r>
              <a:rPr sz="175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12700" marR="676910">
              <a:lnSpc>
                <a:spcPct val="125000"/>
              </a:lnSpc>
              <a:spcBef>
                <a:spcPts val="1125"/>
              </a:spcBef>
            </a:pPr>
            <a:r>
              <a:rPr sz="1950" spc="5" dirty="0">
                <a:latin typeface="Arial"/>
                <a:cs typeface="Arial"/>
              </a:rPr>
              <a:t>Radically </a:t>
            </a:r>
            <a:r>
              <a:rPr sz="1950" dirty="0">
                <a:latin typeface="Arial"/>
                <a:cs typeface="Arial"/>
              </a:rPr>
              <a:t>dif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concept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entional computer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languages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C++,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Ja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Python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etc.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en-US" sz="1950" spc="5" dirty="0">
                <a:latin typeface="Arial"/>
                <a:cs typeface="Arial"/>
              </a:rPr>
              <a:t>U</a:t>
            </a:r>
            <a:r>
              <a:rPr sz="1950" spc="5" dirty="0">
                <a:latin typeface="Arial"/>
                <a:cs typeface="Arial"/>
              </a:rPr>
              <a:t>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AI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application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ell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151495" cy="655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If-then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reasoning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A special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wledge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consisting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just 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059180" indent="-93091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461645" algn="l"/>
              </a:tabLst>
            </a:pP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atomic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endParaRPr sz="1950" dirty="0">
              <a:latin typeface="Arial"/>
              <a:cs typeface="Arial"/>
            </a:endParaRPr>
          </a:p>
          <a:p>
            <a:pPr marL="1059180" marR="3939540" indent="-930910">
              <a:lnSpc>
                <a:spcPct val="149300"/>
              </a:lnSpc>
              <a:spcBef>
                <a:spcPts val="765"/>
              </a:spcBef>
              <a:buClr>
                <a:srgbClr val="000000"/>
              </a:buClr>
              <a:buFont typeface="Arial"/>
              <a:buAutoNum type="arabicPeriod"/>
              <a:tabLst>
                <a:tab pos="461645" algn="l"/>
              </a:tabLst>
            </a:pP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conditional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sentence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r>
              <a:rPr sz="1950" spc="5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006300"/>
                </a:solidFill>
                <a:latin typeface="Times New Roman"/>
                <a:cs typeface="Times New Roman"/>
              </a:rPr>
              <a:t>P</a:t>
            </a:r>
            <a:r>
              <a:rPr sz="2175" spc="-7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1</a:t>
            </a:r>
            <a:r>
              <a:rPr sz="2175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 </a:t>
            </a:r>
            <a:r>
              <a:rPr sz="1950" spc="-21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950" spc="5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006300"/>
                </a:solidFill>
                <a:latin typeface="Times New Roman"/>
                <a:cs typeface="Times New Roman"/>
              </a:rPr>
              <a:t>P</a:t>
            </a:r>
            <a:r>
              <a:rPr sz="2175" i="1" spc="-7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n</a:t>
            </a:r>
            <a:r>
              <a:rPr sz="2175" i="1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2175" i="1" spc="-120" baseline="-11494" dirty="0">
                <a:solidFill>
                  <a:srgbClr val="0063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spc="5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006300"/>
                </a:solidFill>
                <a:latin typeface="Times New Roman"/>
                <a:cs typeface="Times New Roman"/>
              </a:rPr>
              <a:t>Q</a:t>
            </a:r>
            <a:endParaRPr sz="2050" dirty="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spcBef>
                <a:spcPts val="1130"/>
              </a:spcBef>
            </a:pPr>
            <a:r>
              <a:rPr sz="1950" spc="5" dirty="0">
                <a:latin typeface="Arial"/>
                <a:cs typeface="Arial"/>
              </a:rPr>
              <a:t>where 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-7" baseline="-11494" dirty="0">
                <a:latin typeface="Times New Roman"/>
                <a:cs typeface="Times New Roman"/>
              </a:rPr>
              <a:t>i</a:t>
            </a:r>
            <a:r>
              <a:rPr sz="2175" i="1" baseline="-11494" dirty="0">
                <a:latin typeface="Times New Roman"/>
                <a:cs typeface="Times New Roman"/>
              </a:rPr>
              <a:t> </a:t>
            </a:r>
            <a:r>
              <a:rPr sz="2175" i="1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4640580" algn="l"/>
              </a:tabLst>
            </a:pPr>
            <a:r>
              <a:rPr sz="1950" spc="5" dirty="0">
                <a:latin typeface="Arial"/>
                <a:cs typeface="Arial"/>
              </a:rPr>
              <a:t>The symbols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r>
              <a:rPr sz="1950" dirty="0">
                <a:latin typeface="Arial"/>
                <a:cs typeface="Arial"/>
              </a:rPr>
              <a:t>,</a:t>
            </a:r>
            <a:r>
              <a:rPr lang="en-US" sz="1950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 special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ke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ords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54229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The other symbols in the sentences are either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</a:t>
            </a:r>
            <a:r>
              <a:rPr sz="1950" spc="5" dirty="0">
                <a:latin typeface="Arial"/>
                <a:cs typeface="Arial"/>
              </a:rPr>
              <a:t>here</a:t>
            </a:r>
            <a:r>
              <a:rPr sz="1950" dirty="0">
                <a:latin typeface="Arial"/>
                <a:cs typeface="Arial"/>
              </a:rPr>
              <a:t> capitali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ed)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constants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</a:t>
            </a:r>
            <a:r>
              <a:rPr sz="1950" spc="5" dirty="0">
                <a:latin typeface="Arial"/>
                <a:cs typeface="Arial"/>
              </a:rPr>
              <a:t>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 err="1">
                <a:latin typeface="Arial"/>
                <a:cs typeface="Arial"/>
              </a:rPr>
              <a:t>uncapitali</a:t>
            </a:r>
            <a:r>
              <a:rPr sz="1950" spc="-25" dirty="0" err="1">
                <a:latin typeface="Arial"/>
                <a:cs typeface="Arial"/>
              </a:rPr>
              <a:t>z</a:t>
            </a:r>
            <a:r>
              <a:rPr sz="1950" spc="5" dirty="0" err="1">
                <a:latin typeface="Arial"/>
                <a:cs typeface="Arial"/>
              </a:rPr>
              <a:t>ed</a:t>
            </a:r>
            <a:r>
              <a:rPr sz="1950" spc="5" dirty="0">
                <a:latin typeface="Arial"/>
                <a:cs typeface="Arial"/>
              </a:rPr>
              <a:t>).</a:t>
            </a:r>
            <a:endParaRPr lang="en-US" sz="1950" spc="5" dirty="0">
              <a:latin typeface="Arial"/>
              <a:cs typeface="Arial"/>
            </a:endParaRPr>
          </a:p>
          <a:p>
            <a:pPr marL="12700" marR="542290">
              <a:lnSpc>
                <a:spcPct val="125000"/>
              </a:lnSpc>
              <a:spcBef>
                <a:spcPts val="1025"/>
              </a:spcBef>
            </a:pPr>
            <a:r>
              <a:rPr lang="en-US" sz="2000" spc="10" dirty="0">
                <a:latin typeface="Arial"/>
                <a:cs typeface="Arial"/>
              </a:rPr>
              <a:t>So </a:t>
            </a:r>
            <a:r>
              <a:rPr lang="en-US" sz="2000" b="1" spc="5" dirty="0">
                <a:solidFill>
                  <a:srgbClr val="006300"/>
                </a:solidFill>
                <a:latin typeface="Arial"/>
                <a:cs typeface="Arial"/>
              </a:rPr>
              <a:t>john</a:t>
            </a:r>
            <a:r>
              <a:rPr lang="en-US" sz="200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and </a:t>
            </a:r>
            <a:r>
              <a:rPr lang="en-US" sz="2000" b="1" spc="5" dirty="0">
                <a:solidFill>
                  <a:srgbClr val="006300"/>
                </a:solidFill>
                <a:latin typeface="Arial"/>
                <a:cs typeface="Arial"/>
              </a:rPr>
              <a:t>dog23</a:t>
            </a:r>
            <a:r>
              <a:rPr lang="en-US" sz="200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are constant</a:t>
            </a:r>
            <a:r>
              <a:rPr lang="en-US" sz="2000" spc="-25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.</a:t>
            </a:r>
            <a:r>
              <a:rPr lang="en-US" sz="2000" spc="5" dirty="0">
                <a:latin typeface="Arial"/>
                <a:cs typeface="Arial"/>
              </a:rPr>
              <a:t> But </a:t>
            </a:r>
            <a:r>
              <a:rPr lang="en-US" sz="2000" b="1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lang="en-US" sz="2000" spc="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and </a:t>
            </a:r>
            <a:r>
              <a:rPr lang="en-US" sz="2000" b="1" spc="10" dirty="0">
                <a:solidFill>
                  <a:srgbClr val="006300"/>
                </a:solidFill>
                <a:latin typeface="Arial"/>
                <a:cs typeface="Arial"/>
              </a:rPr>
              <a:t>Dog</a:t>
            </a:r>
            <a:r>
              <a:rPr lang="en-US" sz="2000" spc="1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latin typeface="Arial"/>
                <a:cs typeface="Arial"/>
              </a:rPr>
              <a:t>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</a:t>
            </a:r>
            <a:r>
              <a:rPr lang="en-US" sz="2000" spc="5" dirty="0">
                <a:latin typeface="Arial"/>
                <a:cs typeface="Arial"/>
              </a:rPr>
              <a:t>a</a:t>
            </a:r>
            <a:r>
              <a:rPr lang="en-US" sz="2000" spc="30" dirty="0">
                <a:latin typeface="Arial"/>
                <a:cs typeface="Arial"/>
              </a:rPr>
              <a:t>r</a:t>
            </a:r>
            <a:r>
              <a:rPr lang="en-US" sz="2000" spc="5" dirty="0">
                <a:latin typeface="Arial"/>
                <a:cs typeface="Arial"/>
              </a:rPr>
              <a:t>ia</a:t>
            </a:r>
            <a:r>
              <a:rPr lang="en-US" sz="2000" spc="-35" dirty="0">
                <a:latin typeface="Arial"/>
                <a:cs typeface="Arial"/>
              </a:rPr>
              <a:t>b</a:t>
            </a:r>
            <a:r>
              <a:rPr lang="en-US" sz="2000" spc="5" dirty="0">
                <a:latin typeface="Arial"/>
                <a:cs typeface="Arial"/>
              </a:rPr>
              <a:t>le</a:t>
            </a:r>
            <a:r>
              <a:rPr lang="en-US" sz="2000" spc="-25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12700" marR="542290">
              <a:lnSpc>
                <a:spcPct val="125000"/>
              </a:lnSpc>
              <a:spcBef>
                <a:spcPts val="1025"/>
              </a:spcBef>
            </a:pPr>
            <a:endParaRPr sz="1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B4E615-3AD0-4A89-9F55-5B91C5747318}"/>
                  </a:ext>
                </a:extLst>
              </p14:cNvPr>
              <p14:cNvContentPartPr/>
              <p14:nvPr/>
            </p14:nvContentPartPr>
            <p14:xfrm>
              <a:off x="5403600" y="2185920"/>
              <a:ext cx="3348720" cy="150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B4E615-3AD0-4A89-9F55-5B91C5747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4240" y="2176560"/>
                <a:ext cx="3367440" cy="151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803515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Prolog 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kn</a:t>
            </a:r>
            <a:r>
              <a:rPr sz="1950" i="1" spc="-2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wledge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bases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consisting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sightly</a:t>
            </a:r>
            <a:r>
              <a:rPr sz="1950" dirty="0">
                <a:latin typeface="Arial"/>
                <a:cs typeface="Arial"/>
              </a:rPr>
              <a:t> dif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notation.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dirty="0">
                <a:latin typeface="Arial"/>
                <a:cs typeface="Arial"/>
              </a:rPr>
              <a:t>“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amily”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4087" y="3128232"/>
            <a:ext cx="6170295" cy="0"/>
          </a:xfrm>
          <a:custGeom>
            <a:avLst/>
            <a:gdLst/>
            <a:ahLst/>
            <a:cxnLst/>
            <a:rect l="l" t="t" r="r" b="b"/>
            <a:pathLst>
              <a:path w="6170295">
                <a:moveTo>
                  <a:pt x="0" y="0"/>
                </a:moveTo>
                <a:lnTo>
                  <a:pt x="6169939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1142" y="3145287"/>
            <a:ext cx="0" cy="2958465"/>
          </a:xfrm>
          <a:custGeom>
            <a:avLst/>
            <a:gdLst/>
            <a:ahLst/>
            <a:cxnLst/>
            <a:rect l="l" t="t" r="r" b="b"/>
            <a:pathLst>
              <a:path h="2958465">
                <a:moveTo>
                  <a:pt x="0" y="0"/>
                </a:moveTo>
                <a:lnTo>
                  <a:pt x="0" y="2958328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6100" y="2898232"/>
            <a:ext cx="575183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50" b="1" u="sng" spc="15" dirty="0">
                <a:solidFill>
                  <a:srgbClr val="00008C"/>
                </a:solidFill>
                <a:latin typeface="Arial"/>
                <a:cs typeface="Arial"/>
              </a:rPr>
              <a:t>fami</a:t>
            </a:r>
            <a:r>
              <a:rPr sz="950" b="1" u="sng" spc="-10" dirty="0">
                <a:solidFill>
                  <a:srgbClr val="00008C"/>
                </a:solidFill>
                <a:latin typeface="Arial"/>
                <a:cs typeface="Arial"/>
              </a:rPr>
              <a:t>l</a:t>
            </a:r>
            <a:r>
              <a:rPr sz="950" b="1" u="sng" spc="-6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950" b="1" u="sng" spc="10" dirty="0">
                <a:solidFill>
                  <a:srgbClr val="00008C"/>
                </a:solidFill>
                <a:latin typeface="Arial"/>
                <a:cs typeface="Arial"/>
              </a:rPr>
              <a:t>.pl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Prolog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0" dirty="0">
                <a:solidFill>
                  <a:srgbClr val="7F7F7F"/>
                </a:solidFill>
                <a:latin typeface="Arial"/>
                <a:cs typeface="Arial"/>
              </a:rPr>
              <a:t>version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family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6100" y="3562632"/>
            <a:ext cx="1761489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50" spc="140" dirty="0">
                <a:latin typeface="Arial"/>
                <a:cs typeface="Arial"/>
              </a:rPr>
              <a:t>child(john,sue). child(jane,sue). </a:t>
            </a:r>
            <a:r>
              <a:rPr sz="1450" spc="110" dirty="0">
                <a:latin typeface="Arial"/>
                <a:cs typeface="Arial"/>
              </a:rPr>
              <a:t>child(sue,george).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8393" y="3562632"/>
            <a:ext cx="1761489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7485">
              <a:lnSpc>
                <a:spcPct val="100000"/>
              </a:lnSpc>
            </a:pPr>
            <a:r>
              <a:rPr sz="1450" spc="114" dirty="0">
                <a:latin typeface="Arial"/>
                <a:cs typeface="Arial"/>
              </a:rPr>
              <a:t>child(john,sam). child(jane,sam).</a:t>
            </a:r>
            <a:endParaRPr sz="1450">
              <a:latin typeface="Arial"/>
              <a:cs typeface="Arial"/>
            </a:endParaRPr>
          </a:p>
          <a:p>
            <a:pPr marL="205104">
              <a:lnSpc>
                <a:spcPts val="1735"/>
              </a:lnSpc>
            </a:pPr>
            <a:r>
              <a:rPr sz="1450" spc="145" dirty="0">
                <a:latin typeface="Arial"/>
                <a:cs typeface="Arial"/>
              </a:rPr>
              <a:t>child(sue,gina).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6973" y="3145287"/>
            <a:ext cx="0" cy="2958465"/>
          </a:xfrm>
          <a:custGeom>
            <a:avLst/>
            <a:gdLst/>
            <a:ahLst/>
            <a:cxnLst/>
            <a:rect l="l" t="t" r="r" b="b"/>
            <a:pathLst>
              <a:path h="2958465">
                <a:moveTo>
                  <a:pt x="0" y="0"/>
                </a:moveTo>
                <a:lnTo>
                  <a:pt x="0" y="2958328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4087" y="6120696"/>
            <a:ext cx="6170295" cy="0"/>
          </a:xfrm>
          <a:custGeom>
            <a:avLst/>
            <a:gdLst/>
            <a:ahLst/>
            <a:cxnLst/>
            <a:rect l="l" t="t" r="r" b="b"/>
            <a:pathLst>
              <a:path w="6170295">
                <a:moveTo>
                  <a:pt x="0" y="0"/>
                </a:moveTo>
                <a:lnTo>
                  <a:pt x="6169939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1686" y="4834660"/>
            <a:ext cx="569595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6505">
              <a:lnSpc>
                <a:spcPts val="1739"/>
              </a:lnSpc>
            </a:pPr>
            <a:r>
              <a:rPr sz="1450" spc="85" dirty="0">
                <a:latin typeface="Arial"/>
                <a:cs typeface="Arial"/>
              </a:rPr>
              <a:t>parent(Y,X)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child(X,Y).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5"/>
              </a:lnSpc>
            </a:pPr>
            <a:r>
              <a:rPr sz="1450" spc="120" dirty="0">
                <a:latin typeface="Arial"/>
                <a:cs typeface="Arial"/>
              </a:rPr>
              <a:t>father(Y,X)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child(X,Y),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male(Y).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5"/>
              </a:lnSpc>
            </a:pPr>
            <a:r>
              <a:rPr sz="1450" spc="25" dirty="0">
                <a:latin typeface="Arial"/>
                <a:cs typeface="Arial"/>
              </a:rPr>
              <a:t>opp_sex(X,Y)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male(X),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5"/>
              </a:lnSpc>
            </a:pPr>
            <a:r>
              <a:rPr sz="1450" spc="25" dirty="0">
                <a:latin typeface="Arial"/>
                <a:cs typeface="Arial"/>
              </a:rPr>
              <a:t>opp_sex(Y,X)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male(X),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female(Y).</a:t>
            </a:r>
            <a:endParaRPr sz="1450">
              <a:latin typeface="Arial"/>
              <a:cs typeface="Arial"/>
            </a:endParaRPr>
          </a:p>
          <a:p>
            <a:pPr marL="1246505">
              <a:lnSpc>
                <a:spcPts val="1739"/>
              </a:lnSpc>
            </a:pPr>
            <a:r>
              <a:rPr sz="1450" spc="85" dirty="0">
                <a:latin typeface="Arial"/>
                <a:cs typeface="Arial"/>
              </a:rPr>
              <a:t>grand_father(X,Z)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40" dirty="0">
                <a:latin typeface="Arial"/>
                <a:cs typeface="Arial"/>
              </a:rPr>
              <a:t>father(X,Y),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parent(Y,Z).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let</a:t>
            </a:r>
            <a:r>
              <a:rPr sz="1950" spc="-100" dirty="0">
                <a:latin typeface="Arial"/>
                <a:cs typeface="Arial"/>
              </a:rPr>
              <a:t>’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pieces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</a:t>
            </a:r>
            <a:r>
              <a:rPr sz="1950" dirty="0">
                <a:latin typeface="Arial"/>
                <a:cs typeface="Arial"/>
              </a:rPr>
              <a:t>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3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26575" y="4282011"/>
          <a:ext cx="4094780" cy="531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56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male(john).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male(sam).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male(george).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female(sue).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female(jane).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female(june).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7799070" cy="603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Constants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92075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A Prolog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constant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</a:t>
            </a:r>
            <a:r>
              <a:rPr sz="1950" i="1" spc="-2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case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lette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digit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258445">
              <a:lnSpc>
                <a:spcPct val="125000"/>
              </a:lnSpc>
              <a:spcBef>
                <a:spcPts val="715"/>
              </a:spcBef>
            </a:pPr>
            <a:r>
              <a:rPr sz="1950" spc="5" dirty="0">
                <a:latin typeface="Arial"/>
                <a:cs typeface="Arial"/>
              </a:rPr>
              <a:t>A constant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quoted-st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1950" i="1" spc="6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acters</a:t>
            </a:r>
            <a:r>
              <a:rPr sz="1950" dirty="0">
                <a:latin typeface="Arial"/>
                <a:cs typeface="Arial"/>
              </a:rPr>
              <a:t> (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xcept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single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quote)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enclosed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single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quote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So 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spc="5" dirty="0">
                <a:latin typeface="Arial"/>
                <a:cs typeface="Arial"/>
              </a:rPr>
              <a:t>legal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200"/>
              </a:spcBef>
              <a:tabLst>
                <a:tab pos="1012190" algn="l"/>
                <a:tab pos="2070735" algn="l"/>
                <a:tab pos="3862070" algn="l"/>
                <a:tab pos="4551045" algn="l"/>
                <a:tab pos="5101590" algn="l"/>
              </a:tabLst>
            </a:pPr>
            <a:r>
              <a:rPr sz="2050" spc="-20" dirty="0">
                <a:latin typeface="Arial"/>
                <a:cs typeface="Arial"/>
              </a:rPr>
              <a:t>sue	</a:t>
            </a:r>
            <a:r>
              <a:rPr sz="2050" spc="-55" dirty="0">
                <a:latin typeface="Arial"/>
                <a:cs typeface="Arial"/>
              </a:rPr>
              <a:t>op</a:t>
            </a:r>
            <a:r>
              <a:rPr sz="2050" spc="60" dirty="0">
                <a:latin typeface="Arial"/>
                <a:cs typeface="Arial"/>
              </a:rPr>
              <a:t>p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sex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-190" dirty="0">
                <a:latin typeface="Arial"/>
                <a:cs typeface="Arial"/>
              </a:rPr>
              <a:t>mamboNumber5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-85" dirty="0">
                <a:latin typeface="Arial"/>
                <a:cs typeface="Arial"/>
              </a:rPr>
              <a:t>’Who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95" dirty="0">
                <a:latin typeface="Arial"/>
                <a:cs typeface="Arial"/>
              </a:rPr>
              <a:t>are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0" dirty="0">
                <a:latin typeface="Arial"/>
                <a:cs typeface="Arial"/>
              </a:rPr>
              <a:t>you?’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315"/>
              </a:spcBef>
            </a:pPr>
            <a:r>
              <a:rPr sz="1950" spc="5" dirty="0">
                <a:latin typeface="Arial"/>
                <a:cs typeface="Arial"/>
              </a:rPr>
              <a:t>A Prolog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upper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case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lette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digit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So 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spc="5" dirty="0">
                <a:latin typeface="Arial"/>
                <a:cs typeface="Arial"/>
              </a:rPr>
              <a:t>legal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les:</a:t>
            </a:r>
            <a:endParaRPr sz="1950">
              <a:latin typeface="Arial"/>
              <a:cs typeface="Arial"/>
            </a:endParaRPr>
          </a:p>
          <a:p>
            <a:pPr marL="12700" indent="448309">
              <a:lnSpc>
                <a:spcPct val="100000"/>
              </a:lnSpc>
              <a:spcBef>
                <a:spcPts val="1200"/>
              </a:spcBef>
              <a:tabLst>
                <a:tab pos="736600" algn="l"/>
                <a:tab pos="1149985" algn="l"/>
                <a:tab pos="1976755" algn="l"/>
                <a:tab pos="4507230" algn="l"/>
              </a:tabLst>
            </a:pPr>
            <a:r>
              <a:rPr sz="2050" spc="-285" dirty="0">
                <a:latin typeface="Arial"/>
                <a:cs typeface="Arial"/>
              </a:rPr>
              <a:t>X	</a:t>
            </a:r>
            <a:r>
              <a:rPr sz="2050" spc="-170" dirty="0">
                <a:latin typeface="Arial"/>
                <a:cs typeface="Arial"/>
              </a:rPr>
              <a:t>P1	</a:t>
            </a:r>
            <a:r>
              <a:rPr sz="2050" spc="-215" dirty="0">
                <a:latin typeface="Arial"/>
                <a:cs typeface="Arial"/>
              </a:rPr>
              <a:t>MyDog	</a:t>
            </a:r>
            <a:r>
              <a:rPr sz="2050" spc="-95" dirty="0">
                <a:latin typeface="Arial"/>
                <a:cs typeface="Arial"/>
              </a:rPr>
              <a:t>Th</a:t>
            </a:r>
            <a:r>
              <a:rPr sz="2050" spc="25" dirty="0">
                <a:latin typeface="Arial"/>
                <a:cs typeface="Arial"/>
              </a:rPr>
              <a:t>e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145" dirty="0">
                <a:latin typeface="Arial"/>
                <a:cs typeface="Arial"/>
              </a:rPr>
              <a:t>bigges</a:t>
            </a:r>
            <a:r>
              <a:rPr sz="2050" spc="200" dirty="0">
                <a:latin typeface="Arial"/>
                <a:cs typeface="Arial"/>
              </a:rPr>
              <a:t>t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-75" dirty="0">
                <a:latin typeface="Arial"/>
                <a:cs typeface="Arial"/>
              </a:rPr>
              <a:t>number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40" dirty="0">
                <a:latin typeface="Arial"/>
                <a:cs typeface="Arial"/>
              </a:rPr>
              <a:t>Variabl</a:t>
            </a:r>
            <a:r>
              <a:rPr sz="2050" spc="295" dirty="0">
                <a:latin typeface="Arial"/>
                <a:cs typeface="Arial"/>
              </a:rPr>
              <a:t>e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-55" dirty="0">
                <a:latin typeface="Arial"/>
                <a:cs typeface="Arial"/>
              </a:rPr>
              <a:t>27b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Prolog also has 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ume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ic</a:t>
            </a:r>
            <a:r>
              <a:rPr sz="1950" i="1" spc="13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833359" cy="589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Atomic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sentences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atomic sentences or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atoms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26035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predicate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10" dirty="0">
                <a:latin typeface="Arial"/>
                <a:cs typeface="Arial"/>
              </a:rPr>
              <a:t>m</a:t>
            </a:r>
            <a:r>
              <a:rPr sz="2175" spc="142" baseline="-11494" dirty="0">
                <a:latin typeface="Times New Roman"/>
                <a:cs typeface="Times New Roman"/>
              </a:rPr>
              <a:t>1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10" dirty="0">
                <a:latin typeface="Arial"/>
                <a:cs typeface="Arial"/>
              </a:rPr>
              <a:t>m</a:t>
            </a:r>
            <a:r>
              <a:rPr sz="2175" i="1" spc="-7" baseline="-11494" dirty="0">
                <a:latin typeface="Times New Roman"/>
                <a:cs typeface="Times New Roman"/>
              </a:rPr>
              <a:t>k</a:t>
            </a:r>
            <a:r>
              <a:rPr sz="2175" i="1" spc="-352" baseline="-11494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  <a:spcBef>
                <a:spcPts val="1775"/>
              </a:spcBef>
            </a:pPr>
            <a:r>
              <a:rPr sz="1950" spc="5" dirty="0">
                <a:latin typeface="Arial"/>
                <a:cs typeface="Arial"/>
              </a:rPr>
              <a:t>where the predicate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constant and the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either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Note the punctuation: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immediately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left </a:t>
            </a:r>
            <a:r>
              <a:rPr sz="1950" i="1" spc="5" dirty="0">
                <a:latin typeface="Arial"/>
                <a:cs typeface="Arial"/>
              </a:rPr>
              <a:t>parenthesis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4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each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comma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4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immediately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2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ight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parenthesis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1502410">
              <a:lnSpc>
                <a:spcPct val="118900"/>
              </a:lnSpc>
              <a:spcBef>
                <a:spcPts val="1355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ity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 If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parentheses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left </a:t>
            </a:r>
            <a:r>
              <a:rPr sz="1950" spc="5" dirty="0">
                <a:latin typeface="Arial"/>
                <a:cs typeface="Arial"/>
              </a:rPr>
              <a:t>out.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6666865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Conditional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sentences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conditional sentences of Prolog 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m: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7763" y="2287713"/>
            <a:ext cx="58039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head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7112" y="2275013"/>
            <a:ext cx="232029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4970" algn="l"/>
              </a:tabLst>
            </a:pPr>
            <a:r>
              <a:rPr sz="1950" spc="5" dirty="0">
                <a:latin typeface="Arial"/>
                <a:cs typeface="Arial"/>
              </a:rPr>
              <a:t>:–	</a:t>
            </a:r>
            <a:r>
              <a:rPr sz="1950" i="1" spc="5" dirty="0">
                <a:latin typeface="Arial"/>
                <a:cs typeface="Arial"/>
              </a:rPr>
              <a:t>body</a:t>
            </a:r>
            <a:r>
              <a:rPr sz="2175" spc="142" baseline="-19157" dirty="0">
                <a:latin typeface="Times New Roman"/>
                <a:cs typeface="Times New Roman"/>
              </a:rPr>
              <a:t>1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.</a:t>
            </a:r>
            <a:r>
              <a:rPr sz="2050" spc="-3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1950" i="1" spc="5" dirty="0">
                <a:latin typeface="Arial"/>
                <a:cs typeface="Arial"/>
              </a:rPr>
              <a:t>body</a:t>
            </a:r>
            <a:r>
              <a:rPr sz="2175" i="1" spc="-7" baseline="-19157" dirty="0">
                <a:latin typeface="Times New Roman"/>
                <a:cs typeface="Times New Roman"/>
              </a:rPr>
              <a:t>n</a:t>
            </a:r>
            <a:endParaRPr sz="2175" baseline="-1915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2887443"/>
            <a:ext cx="7868920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where the head and each element of the body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an atom.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Note the punctuation: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immediately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colon</a:t>
            </a:r>
            <a:r>
              <a:rPr sz="1950" i="1" spc="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55" dirty="0">
                <a:latin typeface="Arial"/>
                <a:cs typeface="Arial"/>
              </a:rPr>
              <a:t>h</a:t>
            </a:r>
            <a:r>
              <a:rPr sz="1950" i="1" spc="5" dirty="0">
                <a:latin typeface="Arial"/>
                <a:cs typeface="Arial"/>
              </a:rPr>
              <a:t>yphe</a:t>
            </a:r>
            <a:r>
              <a:rPr sz="1950" i="1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spc="455" dirty="0">
                <a:latin typeface="Arial"/>
                <a:cs typeface="Arial"/>
              </a:rPr>
              <a:t>:-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38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each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element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comma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60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55" dirty="0">
                <a:latin typeface="Arial"/>
                <a:cs typeface="Arial"/>
              </a:rPr>
              <a:t>:-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omitted.</a:t>
            </a:r>
            <a:endParaRPr sz="1950">
              <a:latin typeface="Arial"/>
              <a:cs typeface="Arial"/>
            </a:endParaRPr>
          </a:p>
          <a:p>
            <a:pPr marL="461009" marR="1350010">
              <a:lnSpc>
                <a:spcPct val="125000"/>
              </a:lnSpc>
              <a:spcBef>
                <a:spcPts val="1315"/>
              </a:spcBef>
            </a:pPr>
            <a:r>
              <a:rPr sz="1950" spc="5" dirty="0">
                <a:latin typeface="Arial"/>
                <a:cs typeface="Arial"/>
              </a:rPr>
              <a:t>In other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ord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 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body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empty!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445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ograms,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defined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clause</a:t>
            </a:r>
            <a:r>
              <a:rPr sz="1950" i="1" spc="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 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minated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35" dirty="0">
                <a:latin typeface="Arial"/>
                <a:cs typeface="Arial"/>
              </a:rPr>
              <a:t>b</a:t>
            </a:r>
            <a:r>
              <a:rPr sz="1950" i="1" spc="5" dirty="0">
                <a:latin typeface="Arial"/>
                <a:cs typeface="Arial"/>
              </a:rPr>
              <a:t>y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a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pe</a:t>
            </a:r>
            <a:r>
              <a:rPr sz="1950" i="1" spc="2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io</a:t>
            </a:r>
            <a:r>
              <a:rPr sz="1950" i="1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168910">
              <a:lnSpc>
                <a:spcPct val="125000"/>
              </a:lnSpc>
              <a:spcBef>
                <a:spcPts val="1025"/>
              </a:spcBef>
              <a:tabLst>
                <a:tab pos="4793615" algn="l"/>
              </a:tabLst>
            </a:pPr>
            <a:r>
              <a:rPr sz="1950" spc="5" dirty="0">
                <a:latin typeface="Arial"/>
                <a:cs typeface="Arial"/>
              </a:rPr>
              <a:t>A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comment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appear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 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percent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sign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ignored.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legal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6264275" algn="l"/>
              </a:tabLst>
            </a:pPr>
            <a:r>
              <a:rPr sz="1450" spc="110" dirty="0">
                <a:latin typeface="Arial"/>
                <a:cs typeface="Arial"/>
              </a:rPr>
              <a:t>zzz.	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(W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this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</a:t>
            </a:r>
            <a:r>
              <a:rPr sz="1350" spc="-5" dirty="0">
                <a:solidFill>
                  <a:srgbClr val="00008C"/>
                </a:solidFill>
                <a:latin typeface="Arial"/>
                <a:cs typeface="Arial"/>
              </a:rPr>
              <a:t>gr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am?)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som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longer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230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age-old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5" dirty="0">
                <a:solidFill>
                  <a:srgbClr val="7F7F7F"/>
                </a:solidFill>
                <a:latin typeface="Arial"/>
                <a:cs typeface="Arial"/>
              </a:rPr>
              <a:t>bit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0" dirty="0">
                <a:solidFill>
                  <a:srgbClr val="7F7F7F"/>
                </a:solidFill>
                <a:latin typeface="Arial"/>
                <a:cs typeface="Arial"/>
              </a:rPr>
              <a:t>logical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reasoning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0410" y="5028179"/>
            <a:ext cx="195453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50" spc="95" dirty="0">
                <a:latin typeface="Arial"/>
                <a:cs typeface="Arial"/>
              </a:rPr>
              <a:t>mortal(X)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" dirty="0">
                <a:latin typeface="Arial"/>
                <a:cs typeface="Arial"/>
              </a:rPr>
              <a:t>man(X).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65" dirty="0">
                <a:latin typeface="Arial"/>
                <a:cs typeface="Arial"/>
              </a:rPr>
              <a:t>man(socrates).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59" y="5028179"/>
            <a:ext cx="195453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20" dirty="0">
                <a:solidFill>
                  <a:srgbClr val="7F7F7F"/>
                </a:solidFill>
                <a:latin typeface="Arial"/>
                <a:cs typeface="Arial"/>
              </a:rPr>
              <a:t>All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85" dirty="0">
                <a:solidFill>
                  <a:srgbClr val="7F7F7F"/>
                </a:solidFill>
                <a:latin typeface="Arial"/>
                <a:cs typeface="Arial"/>
              </a:rPr>
              <a:t>men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mortal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40" dirty="0">
                <a:solidFill>
                  <a:srgbClr val="7F7F7F"/>
                </a:solidFill>
                <a:latin typeface="Arial"/>
                <a:cs typeface="Arial"/>
              </a:rPr>
              <a:t>Socrates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85" dirty="0">
                <a:solidFill>
                  <a:srgbClr val="7F7F7F"/>
                </a:solidFill>
                <a:latin typeface="Arial"/>
                <a:cs typeface="Arial"/>
              </a:rPr>
              <a:t>man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5726189"/>
            <a:ext cx="735203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And a longer one </a:t>
            </a:r>
            <a:r>
              <a:rPr sz="1950" dirty="0">
                <a:latin typeface="Arial"/>
                <a:cs typeface="Arial"/>
              </a:rPr>
              <a:t>still is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amily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ypicall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stored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file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name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245" dirty="0">
                <a:solidFill>
                  <a:srgbClr val="00008C"/>
                </a:solidFill>
                <a:latin typeface="Arial"/>
                <a:cs typeface="Arial"/>
              </a:rPr>
              <a:t>family.pl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616190" cy="575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1069975">
              <a:lnSpc>
                <a:spcPct val="168900"/>
              </a:lnSpc>
            </a:pPr>
            <a:r>
              <a:rPr sz="1950" spc="5" dirty="0">
                <a:latin typeface="Arial"/>
                <a:cs typeface="Arial"/>
              </a:rPr>
              <a:t>Prolog 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response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ies</a:t>
            </a:r>
            <a:r>
              <a:rPr sz="1950" spc="5" dirty="0">
                <a:latin typeface="Arial"/>
                <a:cs typeface="Arial"/>
              </a:rPr>
              <a:t>. 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  <a:p>
            <a:pPr marL="128270" marR="185420">
              <a:lnSpc>
                <a:spcPct val="160100"/>
              </a:lnSpc>
              <a:spcBef>
                <a:spcPts val="515"/>
              </a:spcBef>
              <a:buAutoNum type="arabicPeriod"/>
              <a:tabLst>
                <a:tab pos="337185" algn="l"/>
              </a:tabLst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begin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prepa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file </a:t>
            </a:r>
            <a:r>
              <a:rPr sz="1950" spc="5" dirty="0">
                <a:latin typeface="Arial"/>
                <a:cs typeface="Arial"/>
              </a:rPr>
              <a:t>containing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am.</a:t>
            </a:r>
            <a:r>
              <a:rPr sz="1950" dirty="0">
                <a:latin typeface="Arial"/>
                <a:cs typeface="Arial"/>
              </a:rPr>
              <a:t> 2.</a:t>
            </a: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ask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am. 3.Then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repeatedly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810260" lvl="1" indent="-255270">
              <a:lnSpc>
                <a:spcPct val="100000"/>
              </a:lnSpc>
              <a:spcBef>
                <a:spcPts val="1250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810260" lvl="1" indent="-255270">
              <a:lnSpc>
                <a:spcPct val="100000"/>
              </a:lnSpc>
              <a:spcBef>
                <a:spcPts val="994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ait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</a:t>
            </a:r>
            <a:endParaRPr sz="1950">
              <a:latin typeface="Arial"/>
              <a:cs typeface="Arial"/>
            </a:endParaRPr>
          </a:p>
          <a:p>
            <a:pPr marR="101600" algn="ctr">
              <a:lnSpc>
                <a:spcPct val="100000"/>
              </a:lnSpc>
              <a:spcBef>
                <a:spcPts val="1250"/>
              </a:spcBef>
            </a:pPr>
            <a:r>
              <a:rPr sz="1950" spc="5" dirty="0">
                <a:latin typeface="Arial"/>
                <a:cs typeface="Arial"/>
              </a:rPr>
              <a:t>Often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</a:t>
            </a:r>
            <a:r>
              <a:rPr sz="1950" dirty="0">
                <a:latin typeface="Arial"/>
                <a:cs typeface="Arial"/>
              </a:rPr>
              <a:t> fil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1405"/>
              </a:spcBef>
            </a:pPr>
            <a:r>
              <a:rPr sz="1950" spc="5" dirty="0">
                <a:latin typeface="Arial"/>
                <a:cs typeface="Arial"/>
              </a:rPr>
              <a:t>4.Finally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xit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The details of 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104004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SWI-P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under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Li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ux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2922" y="2307734"/>
            <a:ext cx="271780" cy="232410"/>
          </a:xfrm>
          <a:custGeom>
            <a:avLst/>
            <a:gdLst/>
            <a:ahLst/>
            <a:cxnLst/>
            <a:rect l="l" t="t" r="r" b="b"/>
            <a:pathLst>
              <a:path w="271780" h="232410">
                <a:moveTo>
                  <a:pt x="0" y="232185"/>
                </a:moveTo>
                <a:lnTo>
                  <a:pt x="271589" y="232185"/>
                </a:lnTo>
                <a:lnTo>
                  <a:pt x="271589" y="0"/>
                </a:lnTo>
                <a:lnTo>
                  <a:pt x="0" y="0"/>
                </a:lnTo>
                <a:lnTo>
                  <a:pt x="0" y="232185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686" y="1603852"/>
            <a:ext cx="7316470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typical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SWI-Prolog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ux.</a:t>
            </a:r>
            <a:endParaRPr sz="1950">
              <a:latin typeface="Arial"/>
              <a:cs typeface="Arial"/>
            </a:endParaRPr>
          </a:p>
          <a:p>
            <a:pPr marL="4003675">
              <a:lnSpc>
                <a:spcPct val="100000"/>
              </a:lnSpc>
              <a:spcBef>
                <a:spcPts val="1175"/>
              </a:spcBef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highlighted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t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xt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what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user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type</a:t>
            </a:r>
            <a:r>
              <a:rPr sz="1350" spc="-1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461009" marR="1551940">
              <a:lnSpc>
                <a:spcPct val="112100"/>
              </a:lnSpc>
              <a:spcBef>
                <a:spcPts val="20"/>
              </a:spcBef>
              <a:tabLst>
                <a:tab pos="4003675" algn="l"/>
              </a:tabLst>
            </a:pPr>
            <a:r>
              <a:rPr sz="1450" spc="140" dirty="0">
                <a:latin typeface="Arial"/>
                <a:cs typeface="Arial"/>
              </a:rPr>
              <a:t>[skywolf]</a:t>
            </a:r>
            <a:r>
              <a:rPr sz="1450" spc="75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pl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sta</a:t>
            </a:r>
            <a:r>
              <a:rPr sz="1350" spc="6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ts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SWI-Prolog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450" spc="-105" dirty="0">
                <a:latin typeface="Arial"/>
                <a:cs typeface="Arial"/>
              </a:rPr>
              <a:t>Welcome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to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SWI-Prolog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(Multi-threaded,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5" dirty="0">
                <a:latin typeface="Arial"/>
                <a:cs typeface="Arial"/>
              </a:rPr>
              <a:t>Version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5.2.11)</a:t>
            </a:r>
            <a:r>
              <a:rPr sz="1450" spc="70" dirty="0">
                <a:latin typeface="Arial"/>
                <a:cs typeface="Arial"/>
              </a:rPr>
              <a:t> Copyright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(c)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1990-2003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University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of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5" dirty="0">
                <a:latin typeface="Arial"/>
                <a:cs typeface="Arial"/>
              </a:rPr>
              <a:t>Amsterdam.</a:t>
            </a:r>
            <a:endParaRPr sz="1450">
              <a:latin typeface="Arial"/>
              <a:cs typeface="Arial"/>
            </a:endParaRPr>
          </a:p>
          <a:p>
            <a:pPr marL="461009" marR="288925">
              <a:lnSpc>
                <a:spcPct val="112100"/>
              </a:lnSpc>
            </a:pPr>
            <a:r>
              <a:rPr sz="1450" spc="15" dirty="0">
                <a:latin typeface="Arial"/>
                <a:cs typeface="Arial"/>
              </a:rPr>
              <a:t>SWI-Prolog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5" dirty="0">
                <a:latin typeface="Arial"/>
                <a:cs typeface="Arial"/>
              </a:rPr>
              <a:t>comes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with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95" dirty="0">
                <a:latin typeface="Arial"/>
                <a:cs typeface="Arial"/>
              </a:rPr>
              <a:t>ABSOLUTELY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330" dirty="0">
                <a:latin typeface="Arial"/>
                <a:cs typeface="Arial"/>
              </a:rPr>
              <a:t>NO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10" dirty="0">
                <a:latin typeface="Arial"/>
                <a:cs typeface="Arial"/>
              </a:rPr>
              <a:t>WARRANTY.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This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35" dirty="0">
                <a:latin typeface="Arial"/>
                <a:cs typeface="Arial"/>
              </a:rPr>
              <a:t>is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free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5" dirty="0">
                <a:latin typeface="Arial"/>
                <a:cs typeface="Arial"/>
              </a:rPr>
              <a:t>software,</a:t>
            </a:r>
            <a:r>
              <a:rPr sz="1450" spc="65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and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you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are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60" dirty="0">
                <a:latin typeface="Arial"/>
                <a:cs typeface="Arial"/>
              </a:rPr>
              <a:t>welcome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0" dirty="0">
                <a:latin typeface="Arial"/>
                <a:cs typeface="Arial"/>
              </a:rPr>
              <a:t>to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0" dirty="0">
                <a:latin typeface="Arial"/>
                <a:cs typeface="Arial"/>
              </a:rPr>
              <a:t>redistribute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95" dirty="0">
                <a:latin typeface="Arial"/>
                <a:cs typeface="Arial"/>
              </a:rPr>
              <a:t>it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under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5" dirty="0">
                <a:latin typeface="Arial"/>
                <a:cs typeface="Arial"/>
              </a:rPr>
              <a:t>certain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conditions.</a:t>
            </a:r>
            <a:endParaRPr sz="14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210"/>
              </a:spcBef>
            </a:pPr>
            <a:r>
              <a:rPr sz="1450" spc="20" dirty="0">
                <a:latin typeface="Arial"/>
                <a:cs typeface="Arial"/>
              </a:rPr>
              <a:t>Please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60" dirty="0">
                <a:latin typeface="Arial"/>
                <a:cs typeface="Arial"/>
              </a:rPr>
              <a:t>visit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5" dirty="0">
                <a:latin typeface="Arial"/>
                <a:cs typeface="Arial"/>
                <a:hlinkClick r:id="rId2"/>
              </a:rPr>
              <a:t>http://www.swi-prolog.org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for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5" dirty="0">
                <a:latin typeface="Arial"/>
                <a:cs typeface="Arial"/>
              </a:rPr>
              <a:t>details.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10" y="3850790"/>
            <a:ext cx="282257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30" dirty="0">
                <a:latin typeface="Arial"/>
                <a:cs typeface="Arial"/>
              </a:rPr>
              <a:t>For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help,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use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?-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help(Topic).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3049" y="4196456"/>
            <a:ext cx="946785" cy="234950"/>
          </a:xfrm>
          <a:custGeom>
            <a:avLst/>
            <a:gdLst/>
            <a:ahLst/>
            <a:cxnLst/>
            <a:rect l="l" t="t" r="r" b="b"/>
            <a:pathLst>
              <a:path w="946785" h="234950">
                <a:moveTo>
                  <a:pt x="0" y="234951"/>
                </a:moveTo>
                <a:lnTo>
                  <a:pt x="946652" y="234951"/>
                </a:lnTo>
                <a:lnTo>
                  <a:pt x="946652" y="0"/>
                </a:lnTo>
                <a:lnTo>
                  <a:pt x="0" y="0"/>
                </a:lnTo>
                <a:lnTo>
                  <a:pt x="0" y="234951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0410" y="4177219"/>
            <a:ext cx="118300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[family].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9941" y="3850790"/>
            <a:ext cx="267970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or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?-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apropos(Word).</a:t>
            </a:r>
            <a:endParaRPr sz="1450">
              <a:latin typeface="Arial"/>
              <a:cs typeface="Arial"/>
            </a:endParaRPr>
          </a:p>
          <a:p>
            <a:pPr marL="565150">
              <a:lnSpc>
                <a:spcPct val="100000"/>
              </a:lnSpc>
              <a:spcBef>
                <a:spcPts val="930"/>
              </a:spcBef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loads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8C"/>
                </a:solidFill>
                <a:latin typeface="Arial"/>
                <a:cs typeface="Arial"/>
              </a:rPr>
              <a:t>’</a:t>
            </a:r>
            <a:r>
              <a:rPr sz="1350" spc="-4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amil</a:t>
            </a:r>
            <a:r>
              <a:rPr sz="1350" spc="-13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.pl’ file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0410" y="4319511"/>
            <a:ext cx="3786504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700"/>
              </a:lnSpc>
            </a:pPr>
            <a:r>
              <a:rPr sz="1450" spc="-530" dirty="0">
                <a:latin typeface="Arial"/>
                <a:cs typeface="Arial"/>
              </a:rPr>
              <a:t>%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family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0" dirty="0">
                <a:latin typeface="Arial"/>
                <a:cs typeface="Arial"/>
              </a:rPr>
              <a:t>compiled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0.00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sec,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0" dirty="0">
                <a:latin typeface="Arial"/>
                <a:cs typeface="Arial"/>
              </a:rPr>
              <a:t>2,724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5" dirty="0">
                <a:latin typeface="Arial"/>
                <a:cs typeface="Arial"/>
              </a:rPr>
              <a:t>bytes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0410" y="4999047"/>
            <a:ext cx="19812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father(sam,jane).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0410" y="5325529"/>
            <a:ext cx="314960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1754" y="5338229"/>
            <a:ext cx="7334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Success!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13049" y="5673934"/>
            <a:ext cx="561340" cy="203835"/>
          </a:xfrm>
          <a:custGeom>
            <a:avLst/>
            <a:gdLst/>
            <a:ahLst/>
            <a:cxnLst/>
            <a:rect l="l" t="t" r="r" b="b"/>
            <a:pathLst>
              <a:path w="561339" h="203835">
                <a:moveTo>
                  <a:pt x="0" y="203369"/>
                </a:moveTo>
                <a:lnTo>
                  <a:pt x="560906" y="203369"/>
                </a:lnTo>
                <a:lnTo>
                  <a:pt x="560906" y="0"/>
                </a:lnTo>
                <a:lnTo>
                  <a:pt x="0" y="0"/>
                </a:lnTo>
                <a:lnTo>
                  <a:pt x="0" y="203369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0410" y="5651958"/>
            <a:ext cx="79692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halt.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92745" y="4891004"/>
            <a:ext cx="203327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700"/>
              </a:lnSpc>
            </a:pP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350" spc="4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r>
              <a:rPr sz="1350" spc="-65" dirty="0">
                <a:solidFill>
                  <a:srgbClr val="00008C"/>
                </a:solidFill>
                <a:latin typeface="Arial"/>
                <a:cs typeface="Arial"/>
              </a:rPr>
              <a:t>’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an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35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’</a:t>
            </a:r>
            <a:r>
              <a:rPr sz="1350" spc="-2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es’.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This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1350" spc="-1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xit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Prolog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386" y="6135842"/>
            <a:ext cx="4885690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>
              <a:lnSpc>
                <a:spcPct val="100000"/>
              </a:lnSpc>
            </a:pPr>
            <a:r>
              <a:rPr sz="1450" spc="140" dirty="0">
                <a:latin typeface="Arial"/>
                <a:cs typeface="Arial"/>
              </a:rPr>
              <a:t>[skywolf]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Prolog under Wind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simila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13725" cy="594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Simple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100965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In </a:t>
            </a:r>
            <a:r>
              <a:rPr sz="1950" dirty="0">
                <a:latin typeface="Arial"/>
                <a:cs typeface="Arial"/>
              </a:rPr>
              <a:t>its </a:t>
            </a:r>
            <a:r>
              <a:rPr sz="1950" spc="5" dirty="0">
                <a:latin typeface="Arial"/>
                <a:cs typeface="Arial"/>
              </a:rPr>
              <a:t>simplest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spc="-95" dirty="0">
                <a:latin typeface="Arial"/>
                <a:cs typeface="Arial"/>
              </a:rPr>
              <a:t>P</a:t>
            </a:r>
            <a:r>
              <a:rPr sz="1950" spc="5" dirty="0">
                <a:latin typeface="Arial"/>
                <a:cs typeface="Arial"/>
              </a:rPr>
              <a:t>osing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asking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esta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k-chaining,</a:t>
            </a:r>
            <a:r>
              <a:rPr sz="1950" dirty="0">
                <a:latin typeface="Arial"/>
                <a:cs typeface="Arial"/>
              </a:rPr>
              <a:t> just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8270" marR="1092835" indent="-116205">
              <a:lnSpc>
                <a:spcPts val="4260"/>
              </a:lnSpc>
              <a:spcBef>
                <a:spcPts val="155"/>
              </a:spcBef>
              <a:tabLst>
                <a:tab pos="2238375" algn="l"/>
              </a:tabLst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outcomes: 1.Prolog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95" dirty="0">
                <a:solidFill>
                  <a:srgbClr val="00008C"/>
                </a:solidFill>
                <a:latin typeface="Arial"/>
                <a:cs typeface="Arial"/>
              </a:rPr>
              <a:t>Yes</a:t>
            </a:r>
            <a:r>
              <a:rPr sz="2050" spc="-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00" dirty="0">
                <a:latin typeface="Arial"/>
                <a:cs typeface="Arial"/>
              </a:rPr>
              <a:t>true</a:t>
            </a:r>
            <a:r>
              <a:rPr sz="1950" dirty="0">
                <a:latin typeface="Arial"/>
                <a:cs typeface="Arial"/>
              </a:rPr>
              <a:t>):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lished;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645"/>
              </a:spcBef>
            </a:pPr>
            <a:r>
              <a:rPr sz="1750" spc="5" dirty="0">
                <a:latin typeface="Arial"/>
                <a:cs typeface="Arial"/>
              </a:rPr>
              <a:t>See the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850" spc="130" dirty="0">
                <a:latin typeface="Arial"/>
                <a:cs typeface="Arial"/>
              </a:rPr>
              <a:t>father(sam,jane)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24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vious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slid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307340" indent="-332740">
              <a:lnSpc>
                <a:spcPct val="123000"/>
              </a:lnSpc>
              <a:spcBef>
                <a:spcPts val="1275"/>
              </a:spcBef>
              <a:buAutoNum type="arabicPeriod" startAt="2"/>
              <a:tabLst>
                <a:tab pos="337185" algn="l"/>
                <a:tab pos="2238375" algn="l"/>
              </a:tabLst>
            </a:pPr>
            <a:r>
              <a:rPr sz="1950" spc="5" dirty="0">
                <a:latin typeface="Arial"/>
                <a:cs typeface="Arial"/>
              </a:rPr>
              <a:t>Prolog 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229" dirty="0">
                <a:solidFill>
                  <a:srgbClr val="00008C"/>
                </a:solidFill>
                <a:latin typeface="Arial"/>
                <a:cs typeface="Arial"/>
              </a:rPr>
              <a:t>No</a:t>
            </a:r>
            <a:r>
              <a:rPr sz="2050" spc="-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false</a:t>
            </a:r>
            <a:r>
              <a:rPr sz="1950" dirty="0">
                <a:latin typeface="Arial"/>
                <a:cs typeface="Arial"/>
              </a:rPr>
              <a:t>):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y;</a:t>
            </a:r>
            <a:endParaRPr sz="1950">
              <a:latin typeface="Arial"/>
              <a:cs typeface="Arial"/>
            </a:endParaRPr>
          </a:p>
          <a:p>
            <a:pPr marL="461009" marR="293370" indent="-332740">
              <a:lnSpc>
                <a:spcPct val="125000"/>
              </a:lnSpc>
              <a:spcBef>
                <a:spcPts val="1335"/>
              </a:spcBef>
              <a:buAutoNum type="arabicPeriod" startAt="2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Prolog does not 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 conti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8059420" cy="580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50">
              <a:latin typeface="Times New Roman"/>
              <a:cs typeface="Times New Roman"/>
            </a:endParaRPr>
          </a:p>
          <a:p>
            <a:pPr marL="128270" marR="166370" indent="-116205">
              <a:lnSpc>
                <a:spcPct val="177800"/>
              </a:lnSpc>
              <a:tabLst>
                <a:tab pos="2238375" algn="l"/>
              </a:tabLst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a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outcomes: 1.Prolog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229" dirty="0">
                <a:latin typeface="Arial"/>
                <a:cs typeface="Arial"/>
              </a:rPr>
              <a:t>No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65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y;</a:t>
            </a:r>
            <a:endParaRPr sz="1950">
              <a:latin typeface="Arial"/>
              <a:cs typeface="Arial"/>
            </a:endParaRPr>
          </a:p>
          <a:p>
            <a:pPr marL="461009" marR="5080" indent="-332740">
              <a:lnSpc>
                <a:spcPct val="125000"/>
              </a:lnSpc>
              <a:spcBef>
                <a:spcPts val="1335"/>
              </a:spcBef>
              <a:buAutoNum type="arabicPeriod" startAt="2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Prolog does not 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2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of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es;</a:t>
            </a:r>
            <a:endParaRPr sz="1950">
              <a:latin typeface="Arial"/>
              <a:cs typeface="Arial"/>
            </a:endParaRPr>
          </a:p>
          <a:p>
            <a:pPr marL="461009" marR="232410" indent="-332740">
              <a:lnSpc>
                <a:spcPct val="125000"/>
              </a:lnSpc>
              <a:spcBef>
                <a:spcPts val="1335"/>
              </a:spcBef>
              <a:buAutoNum type="arabicPeriod" startAt="2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Prolog displ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point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choices:</a:t>
            </a:r>
            <a:endParaRPr sz="1950">
              <a:latin typeface="Arial"/>
              <a:cs typeface="Arial"/>
            </a:endParaRPr>
          </a:p>
          <a:p>
            <a:pPr marL="810260" marR="351790" lvl="1" indent="-255270">
              <a:lnSpc>
                <a:spcPct val="123000"/>
              </a:lnSpc>
              <a:spcBef>
                <a:spcPts val="585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type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space</a:t>
            </a:r>
            <a:r>
              <a:rPr sz="1950" i="1" spc="10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retu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95" dirty="0">
                <a:latin typeface="Arial"/>
                <a:cs typeface="Arial"/>
              </a:rPr>
              <a:t>Yes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done;</a:t>
            </a:r>
            <a:endParaRPr sz="1950">
              <a:latin typeface="Arial"/>
              <a:cs typeface="Arial"/>
            </a:endParaRPr>
          </a:p>
          <a:p>
            <a:pPr marL="810260" marR="200025" lvl="1" indent="-255270">
              <a:lnSpc>
                <a:spcPct val="125000"/>
              </a:lnSpc>
              <a:spcBef>
                <a:spcPts val="665"/>
              </a:spcBef>
              <a:buSzPct val="105128"/>
              <a:buFont typeface="Lucida Sans Unicode"/>
              <a:buChar char="•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type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semi-colon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outcome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2604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Example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assume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unning 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file </a:t>
            </a:r>
            <a:r>
              <a:rPr sz="2050" spc="245" dirty="0">
                <a:latin typeface="Arial"/>
                <a:cs typeface="Arial"/>
              </a:rPr>
              <a:t>family.pl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loaded.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410" y="2660003"/>
            <a:ext cx="21602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35" dirty="0">
                <a:latin typeface="Arial"/>
                <a:cs typeface="Arial"/>
              </a:rPr>
              <a:t>father(sam,X).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644" y="3196202"/>
            <a:ext cx="203200" cy="78740"/>
          </a:xfrm>
          <a:custGeom>
            <a:avLst/>
            <a:gdLst/>
            <a:ahLst/>
            <a:cxnLst/>
            <a:rect l="l" t="t" r="r" b="b"/>
            <a:pathLst>
              <a:path w="203200" h="78739">
                <a:moveTo>
                  <a:pt x="0" y="78729"/>
                </a:moveTo>
                <a:lnTo>
                  <a:pt x="202711" y="78729"/>
                </a:lnTo>
                <a:lnTo>
                  <a:pt x="202711" y="0"/>
                </a:lnTo>
                <a:lnTo>
                  <a:pt x="0" y="0"/>
                </a:lnTo>
                <a:lnTo>
                  <a:pt x="0" y="78729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8700" y="2598827"/>
            <a:ext cx="284099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699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Who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Sam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 </a:t>
            </a:r>
            <a:r>
              <a:rPr sz="1750" spc="-55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of?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J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ust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first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an</a:t>
            </a:r>
            <a:r>
              <a:rPr sz="1750" spc="-50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spc="-8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,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pleas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0410" y="2941960"/>
            <a:ext cx="1017905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850" spc="-260" dirty="0">
                <a:latin typeface="Arial"/>
                <a:cs typeface="Arial"/>
              </a:rPr>
              <a:t>X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john</a:t>
            </a:r>
            <a:r>
              <a:rPr sz="1850" spc="60" dirty="0">
                <a:latin typeface="Arial"/>
                <a:cs typeface="Arial"/>
              </a:rPr>
              <a:t> </a:t>
            </a: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410" y="3839289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5703" y="3873424"/>
            <a:ext cx="1567180" cy="272415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50"/>
              </a:lnSpc>
            </a:pPr>
            <a:r>
              <a:rPr sz="1850" spc="175" dirty="0">
                <a:latin typeface="Arial"/>
                <a:cs typeface="Arial"/>
              </a:rPr>
              <a:t>father(U,V).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8700" y="3851989"/>
            <a:ext cx="256286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Who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whom?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9644" y="4528495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0410" y="4179889"/>
            <a:ext cx="126555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50" spc="-360" dirty="0">
                <a:latin typeface="Arial"/>
                <a:cs typeface="Arial"/>
              </a:rPr>
              <a:t>U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850" spc="-260" dirty="0">
                <a:latin typeface="Arial"/>
                <a:cs typeface="Arial"/>
              </a:rPr>
              <a:t>V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john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700" y="4454486"/>
            <a:ext cx="11074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more?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9644" y="5209695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0410" y="4861115"/>
            <a:ext cx="126555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50" spc="-360" dirty="0">
                <a:latin typeface="Arial"/>
                <a:cs typeface="Arial"/>
              </a:rPr>
              <a:t>U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850" spc="-260" dirty="0">
                <a:latin typeface="Arial"/>
                <a:cs typeface="Arial"/>
              </a:rPr>
              <a:t>V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jane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8700" y="5135712"/>
            <a:ext cx="11074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more?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0410" y="5542341"/>
            <a:ext cx="126555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0" dirty="0">
                <a:latin typeface="Arial"/>
                <a:cs typeface="Arial"/>
              </a:rPr>
              <a:t>U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george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5663" y="5890921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0410" y="5804238"/>
            <a:ext cx="114173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60" dirty="0">
                <a:latin typeface="Arial"/>
                <a:cs typeface="Arial"/>
              </a:rPr>
              <a:t>V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20" dirty="0">
                <a:latin typeface="Arial"/>
                <a:cs typeface="Arial"/>
              </a:rPr>
              <a:t>sue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78700" y="5816912"/>
            <a:ext cx="11074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750" spc="-2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more?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0410" y="6144838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10" dirty="0">
                <a:latin typeface="Arial"/>
                <a:cs typeface="Arial"/>
              </a:rPr>
              <a:t>No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294767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fami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l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373264"/>
            <a:ext cx="2997835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8490" marR="5080" indent="-606425">
              <a:lnSpc>
                <a:spcPct val="151100"/>
              </a:lnSpc>
            </a:pPr>
            <a:r>
              <a:rPr sz="1950" spc="5" dirty="0">
                <a:latin typeface="Arial"/>
                <a:cs typeface="Arial"/>
              </a:rPr>
              <a:t>Some atomic sentences: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john is a child of su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 jane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su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 sue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georg</a:t>
            </a:r>
            <a:r>
              <a:rPr sz="1750" spc="-2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88974" y="1818904"/>
            <a:ext cx="2183130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3300"/>
              </a:lnSpc>
            </a:pP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john is a child of sam. jane is a child of sam. sue is a child of gina.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86" y="4176698"/>
            <a:ext cx="7510780" cy="235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Some conditional sentences:</a:t>
            </a:r>
            <a:endParaRPr sz="19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090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parent of X.</a:t>
            </a:r>
            <a:endParaRPr sz="17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115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then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750">
              <a:latin typeface="Arial"/>
              <a:cs typeface="Arial"/>
            </a:endParaRPr>
          </a:p>
          <a:p>
            <a:pPr marL="618490" marR="886460">
              <a:lnSpc>
                <a:spcPct val="153300"/>
              </a:lnSpc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male and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750" spc="-50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24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. 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male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opposite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s</a:t>
            </a:r>
            <a:r>
              <a:rPr sz="1750" spc="-50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from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75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spcBef>
                <a:spcPts val="1115"/>
              </a:spcBef>
            </a:pP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Z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-15" dirty="0">
                <a:solidFill>
                  <a:srgbClr val="006300"/>
                </a:solidFill>
                <a:latin typeface="Arial"/>
                <a:cs typeface="Arial"/>
              </a:rPr>
              <a:t>gr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and</a:t>
            </a:r>
            <a:r>
              <a:rPr sz="1750" spc="-55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Z.</a:t>
            </a:r>
            <a:endParaRPr sz="17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8319" y="3277463"/>
          <a:ext cx="4896959" cy="760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5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john is 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jane is </a:t>
                      </a:r>
                      <a:r>
                        <a:rPr sz="1750" spc="-55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june is </a:t>
                      </a:r>
                      <a:r>
                        <a:rPr sz="1750" spc="-55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5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sam is 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sue is </a:t>
                      </a:r>
                      <a:r>
                        <a:rPr sz="1750" spc="-55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george is mal</a:t>
                      </a:r>
                      <a:r>
                        <a:rPr sz="1750" spc="-3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50" dirty="0">
                          <a:solidFill>
                            <a:srgbClr val="0063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644" y="3887727"/>
            <a:ext cx="203200" cy="220345"/>
          </a:xfrm>
          <a:custGeom>
            <a:avLst/>
            <a:gdLst/>
            <a:ahLst/>
            <a:cxnLst/>
            <a:rect l="l" t="t" r="r" b="b"/>
            <a:pathLst>
              <a:path w="203200" h="220345">
                <a:moveTo>
                  <a:pt x="0" y="219726"/>
                </a:moveTo>
                <a:lnTo>
                  <a:pt x="202711" y="219726"/>
                </a:lnTo>
                <a:lnTo>
                  <a:pt x="202711" y="0"/>
                </a:lnTo>
                <a:lnTo>
                  <a:pt x="0" y="0"/>
                </a:lnTo>
                <a:lnTo>
                  <a:pt x="0" y="219726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595661"/>
            <a:ext cx="8251825" cy="587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Conjunctive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More gene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all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sequences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commas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again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iod.</a:t>
            </a:r>
            <a:endParaRPr sz="1950">
              <a:latin typeface="Arial"/>
              <a:cs typeface="Arial"/>
            </a:endParaRPr>
          </a:p>
          <a:p>
            <a:pPr marL="12700" marR="935990">
              <a:lnSpc>
                <a:spcPct val="120800"/>
              </a:lnSpc>
              <a:spcBef>
                <a:spcPts val="1125"/>
              </a:spcBef>
              <a:tabLst>
                <a:tab pos="2519045" algn="l"/>
              </a:tabLst>
            </a:pPr>
            <a:r>
              <a:rPr sz="1950" spc="5" dirty="0">
                <a:latin typeface="Arial"/>
                <a:cs typeface="Arial"/>
              </a:rPr>
              <a:t>These 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understood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conjuncti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just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 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(So</a:t>
            </a:r>
            <a:r>
              <a:rPr sz="1950" dirty="0">
                <a:latin typeface="Arial"/>
                <a:cs typeface="Arial"/>
              </a:rPr>
              <a:t> “</a:t>
            </a:r>
            <a:r>
              <a:rPr sz="2050" spc="509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” </a:t>
            </a:r>
            <a:r>
              <a:rPr sz="1950" spc="5" dirty="0">
                <a:latin typeface="Arial"/>
                <a:cs typeface="Arial"/>
              </a:rPr>
              <a:t>pl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role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“and”.)</a:t>
            </a:r>
            <a:endParaRPr sz="1950">
              <a:latin typeface="Arial"/>
              <a:cs typeface="Arial"/>
            </a:endParaRPr>
          </a:p>
          <a:p>
            <a:pPr marL="461009" marR="4310380">
              <a:lnSpc>
                <a:spcPct val="120800"/>
              </a:lnSpc>
              <a:spcBef>
                <a:spcPts val="1330"/>
              </a:spcBef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30" dirty="0">
                <a:latin typeface="Arial"/>
                <a:cs typeface="Arial"/>
              </a:rPr>
              <a:t>female(F),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5" dirty="0">
                <a:latin typeface="Arial"/>
                <a:cs typeface="Arial"/>
              </a:rPr>
              <a:t>parent(sam,F).</a:t>
            </a:r>
            <a:r>
              <a:rPr sz="1850" spc="65" dirty="0">
                <a:latin typeface="Arial"/>
                <a:cs typeface="Arial"/>
              </a:rPr>
              <a:t> </a:t>
            </a:r>
            <a:r>
              <a:rPr sz="1850" spc="-155" dirty="0">
                <a:latin typeface="Arial"/>
                <a:cs typeface="Arial"/>
              </a:rPr>
              <a:t>F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jane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59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459"/>
              </a:spcBef>
            </a:pPr>
            <a:r>
              <a:rPr sz="1850" spc="-210" dirty="0">
                <a:latin typeface="Arial"/>
                <a:cs typeface="Arial"/>
              </a:rPr>
              <a:t>No</a:t>
            </a:r>
            <a:endParaRPr sz="1850">
              <a:latin typeface="Arial"/>
              <a:cs typeface="Arial"/>
            </a:endParaRPr>
          </a:p>
          <a:p>
            <a:pPr marL="12700" marR="937260">
              <a:lnSpc>
                <a:spcPct val="164700"/>
              </a:lnSpc>
              <a:spcBef>
                <a:spcPts val="245"/>
              </a:spcBef>
            </a:pPr>
            <a:r>
              <a:rPr sz="1950" spc="5" dirty="0">
                <a:latin typeface="Arial"/>
                <a:cs typeface="Arial"/>
              </a:rPr>
              <a:t>This asks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F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F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25" dirty="0">
                <a:latin typeface="Times New Roman"/>
                <a:cs typeface="Times New Roman"/>
              </a:rPr>
              <a:t>F</a:t>
            </a:r>
            <a:r>
              <a:rPr sz="1950" dirty="0">
                <a:latin typeface="Arial"/>
                <a:cs typeface="Arial"/>
              </a:rPr>
              <a:t>. In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ords: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890269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Q:	</a:t>
            </a:r>
            <a:r>
              <a:rPr sz="1950" spc="5" dirty="0">
                <a:latin typeface="Arial"/>
                <a:cs typeface="Arial"/>
              </a:rPr>
              <a:t>Who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of?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00"/>
              </a:spcBef>
              <a:tabLst>
                <a:tab pos="87630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A:	</a:t>
            </a:r>
            <a:r>
              <a:rPr sz="1950" spc="-35" dirty="0">
                <a:latin typeface="Arial"/>
                <a:cs typeface="Arial"/>
              </a:rPr>
              <a:t>J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335724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Negation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4124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049" y="3167254"/>
            <a:ext cx="2200910" cy="234315"/>
          </a:xfrm>
          <a:custGeom>
            <a:avLst/>
            <a:gdLst/>
            <a:ahLst/>
            <a:cxnLst/>
            <a:rect l="l" t="t" r="r" b="b"/>
            <a:pathLst>
              <a:path w="2200910" h="234314">
                <a:moveTo>
                  <a:pt x="0" y="234029"/>
                </a:moveTo>
                <a:lnTo>
                  <a:pt x="2200321" y="234029"/>
                </a:lnTo>
                <a:lnTo>
                  <a:pt x="2200321" y="0"/>
                </a:lnTo>
                <a:lnTo>
                  <a:pt x="0" y="0"/>
                </a:lnTo>
                <a:lnTo>
                  <a:pt x="0" y="234029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3049" y="3774571"/>
            <a:ext cx="2586355" cy="236854"/>
          </a:xfrm>
          <a:custGeom>
            <a:avLst/>
            <a:gdLst/>
            <a:ahLst/>
            <a:cxnLst/>
            <a:rect l="l" t="t" r="r" b="b"/>
            <a:pathLst>
              <a:path w="2586354" h="236854">
                <a:moveTo>
                  <a:pt x="0" y="236794"/>
                </a:moveTo>
                <a:lnTo>
                  <a:pt x="2586094" y="236794"/>
                </a:lnTo>
                <a:lnTo>
                  <a:pt x="2586094" y="0"/>
                </a:lnTo>
                <a:lnTo>
                  <a:pt x="0" y="0"/>
                </a:lnTo>
                <a:lnTo>
                  <a:pt x="0" y="236794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3049" y="4632379"/>
            <a:ext cx="2875915" cy="236854"/>
          </a:xfrm>
          <a:custGeom>
            <a:avLst/>
            <a:gdLst/>
            <a:ahLst/>
            <a:cxnLst/>
            <a:rect l="l" t="t" r="r" b="b"/>
            <a:pathLst>
              <a:path w="2875915" h="236854">
                <a:moveTo>
                  <a:pt x="0" y="236794"/>
                </a:moveTo>
                <a:lnTo>
                  <a:pt x="2875384" y="236794"/>
                </a:lnTo>
                <a:lnTo>
                  <a:pt x="2875384" y="0"/>
                </a:lnTo>
                <a:lnTo>
                  <a:pt x="0" y="0"/>
                </a:lnTo>
                <a:lnTo>
                  <a:pt x="0" y="236794"/>
                </a:lnTo>
                <a:close/>
              </a:path>
            </a:pathLst>
          </a:custGeom>
          <a:solidFill>
            <a:srgbClr val="FF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1686" y="1559493"/>
            <a:ext cx="7973059" cy="510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100">
              <a:lnSpc>
                <a:spcPct val="120200"/>
              </a:lnSpc>
            </a:pPr>
            <a:r>
              <a:rPr sz="1950" spc="5" dirty="0">
                <a:latin typeface="Arial"/>
                <a:cs typeface="Arial"/>
              </a:rPr>
              <a:t>The special symbol </a:t>
            </a:r>
            <a:r>
              <a:rPr sz="2050" spc="200" dirty="0">
                <a:latin typeface="Arial"/>
                <a:cs typeface="Arial"/>
              </a:rPr>
              <a:t>\+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(meaning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“not”)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 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flip </a:t>
            </a: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“</a:t>
            </a: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es”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“No”.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child(john,george).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child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George</a:t>
            </a:r>
            <a:endParaRPr sz="13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210"/>
              </a:spcBef>
            </a:pPr>
            <a:r>
              <a:rPr sz="1450" spc="-170" dirty="0">
                <a:latin typeface="Arial"/>
                <a:cs typeface="Arial"/>
              </a:rPr>
              <a:t>No</a:t>
            </a:r>
            <a:endParaRPr sz="14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10"/>
              </a:spcBef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5" dirty="0">
                <a:latin typeface="Arial"/>
                <a:cs typeface="Arial"/>
              </a:rPr>
              <a:t>child(john,george).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not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child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George</a:t>
            </a:r>
            <a:endParaRPr sz="13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210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10"/>
              </a:spcBef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parent(X,john),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female(X).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Who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parent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emale</a:t>
            </a:r>
            <a:endParaRPr sz="1350">
              <a:latin typeface="Arial"/>
              <a:cs typeface="Arial"/>
            </a:endParaRPr>
          </a:p>
          <a:p>
            <a:pPr marL="461009" marR="6828790">
              <a:lnSpc>
                <a:spcPct val="112100"/>
              </a:lnSpc>
            </a:pPr>
            <a:r>
              <a:rPr sz="1450" spc="-210" dirty="0">
                <a:latin typeface="Arial"/>
                <a:cs typeface="Arial"/>
              </a:rPr>
              <a:t>X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0" dirty="0">
                <a:latin typeface="Arial"/>
                <a:cs typeface="Arial"/>
              </a:rPr>
              <a:t>=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sue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10"/>
              </a:spcBef>
              <a:tabLst>
                <a:tab pos="4919345" algn="l"/>
              </a:tabLst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parent(X,john),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female(X).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350" spc="15" dirty="0">
                <a:solidFill>
                  <a:srgbClr val="00008C"/>
                </a:solidFill>
                <a:latin typeface="Arial"/>
                <a:cs typeface="Arial"/>
              </a:rPr>
              <a:t>Who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is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parent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John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not</a:t>
            </a:r>
            <a:r>
              <a:rPr sz="13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350" spc="10" dirty="0">
                <a:solidFill>
                  <a:srgbClr val="00008C"/>
                </a:solidFill>
                <a:latin typeface="Arial"/>
                <a:cs typeface="Arial"/>
              </a:rPr>
              <a:t>emale</a:t>
            </a:r>
            <a:endParaRPr sz="1350">
              <a:latin typeface="Arial"/>
              <a:cs typeface="Arial"/>
            </a:endParaRPr>
          </a:p>
          <a:p>
            <a:pPr marL="461009" marR="6828790">
              <a:lnSpc>
                <a:spcPct val="112100"/>
              </a:lnSpc>
            </a:pPr>
            <a:r>
              <a:rPr sz="1450" spc="-210" dirty="0">
                <a:latin typeface="Arial"/>
                <a:cs typeface="Arial"/>
              </a:rPr>
              <a:t>X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0" dirty="0">
                <a:latin typeface="Arial"/>
                <a:cs typeface="Arial"/>
              </a:rPr>
              <a:t>=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5" dirty="0">
                <a:latin typeface="Arial"/>
                <a:cs typeface="Arial"/>
              </a:rPr>
              <a:t>sam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3042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Note: </a:t>
            </a:r>
            <a:r>
              <a:rPr sz="1950" b="1" spc="-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050" spc="95" dirty="0">
                <a:latin typeface="Arial"/>
                <a:cs typeface="Arial"/>
              </a:rPr>
              <a:t>female(X)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200" dirty="0">
                <a:latin typeface="Arial"/>
                <a:cs typeface="Arial"/>
              </a:rPr>
              <a:t>\+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5" dirty="0">
                <a:latin typeface="Arial"/>
                <a:cs typeface="Arial"/>
              </a:rPr>
              <a:t>male(X)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360680">
              <a:lnSpc>
                <a:spcPct val="122500"/>
              </a:lnSpc>
              <a:spcBef>
                <a:spcPts val="940"/>
              </a:spcBef>
              <a:tabLst>
                <a:tab pos="521144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xampl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female(gina)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ail,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male(gina)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will succeed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since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Gina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kn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10" dirty="0">
                <a:latin typeface="Arial"/>
                <a:cs typeface="Arial"/>
              </a:rPr>
              <a:t>wn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587248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r>
              <a:rPr sz="2800" b="1" spc="-30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2800" b="1" spc="2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does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wer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560741"/>
            <a:ext cx="8255000" cy="511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1155">
              <a:lnSpc>
                <a:spcPct val="121500"/>
              </a:lnSpc>
            </a:pP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gene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let </a:t>
            </a:r>
            <a:r>
              <a:rPr sz="1950" spc="5" dirty="0">
                <a:latin typeface="Arial"/>
                <a:cs typeface="Arial"/>
              </a:rPr>
              <a:t>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through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1403350" algn="l"/>
              </a:tabLst>
            </a:pPr>
            <a:r>
              <a:rPr sz="1750" spc="5" dirty="0">
                <a:latin typeface="Arial"/>
                <a:cs typeface="Arial"/>
              </a:rPr>
              <a:t>Conside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:	</a:t>
            </a:r>
            <a:r>
              <a:rPr sz="1850" spc="160" dirty="0">
                <a:latin typeface="Arial"/>
                <a:cs typeface="Arial"/>
              </a:rPr>
              <a:t>parent(X,john),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20" dirty="0">
                <a:latin typeface="Arial"/>
                <a:cs typeface="Arial"/>
              </a:rPr>
              <a:t>female(X).</a:t>
            </a:r>
            <a:endParaRPr sz="1850">
              <a:latin typeface="Arial"/>
              <a:cs typeface="Arial"/>
            </a:endParaRPr>
          </a:p>
          <a:p>
            <a:pPr marL="461009" marR="273685" indent="-311785">
              <a:lnSpc>
                <a:spcPct val="124100"/>
              </a:lnSpc>
              <a:spcBef>
                <a:spcPts val="810"/>
              </a:spcBef>
              <a:buAutoNum type="arabicPeriod"/>
              <a:tabLst>
                <a:tab pos="337185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replacing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35" dirty="0">
                <a:latin typeface="Arial"/>
                <a:cs typeface="Arial"/>
              </a:rPr>
              <a:t>e</a:t>
            </a:r>
            <a:r>
              <a:rPr sz="1750" spc="10" dirty="0">
                <a:latin typeface="Arial"/>
                <a:cs typeface="Arial"/>
              </a:rPr>
              <a:t>w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names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ma</a:t>
            </a:r>
            <a:r>
              <a:rPr sz="1750" spc="-35" dirty="0">
                <a:latin typeface="Arial"/>
                <a:cs typeface="Arial"/>
              </a:rPr>
              <a:t>k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</a:t>
            </a:r>
            <a:r>
              <a:rPr sz="1750" spc="-3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y do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conflict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Prolog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pro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am.</a:t>
            </a:r>
            <a:endParaRPr sz="1750">
              <a:latin typeface="Arial"/>
              <a:cs typeface="Arial"/>
            </a:endParaRPr>
          </a:p>
          <a:p>
            <a:pPr marL="1409065">
              <a:lnSpc>
                <a:spcPct val="100000"/>
              </a:lnSpc>
              <a:spcBef>
                <a:spcPts val="815"/>
              </a:spcBef>
            </a:pPr>
            <a:r>
              <a:rPr sz="1850" spc="145" dirty="0">
                <a:latin typeface="Arial"/>
                <a:cs typeface="Arial"/>
              </a:rPr>
              <a:t>parent</a:t>
            </a:r>
            <a:r>
              <a:rPr sz="1850" spc="210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95" dirty="0">
                <a:latin typeface="Arial"/>
                <a:cs typeface="Arial"/>
              </a:rPr>
              <a:t>G312,john),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female</a:t>
            </a:r>
            <a:r>
              <a:rPr sz="1850" spc="175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Arial"/>
                <a:cs typeface="Arial"/>
              </a:rPr>
              <a:t>G312).</a:t>
            </a:r>
            <a:endParaRPr sz="1850">
              <a:latin typeface="Arial"/>
              <a:cs typeface="Arial"/>
            </a:endParaRPr>
          </a:p>
          <a:p>
            <a:pPr marL="461009" marR="95250" indent="-311785">
              <a:lnSpc>
                <a:spcPct val="117300"/>
              </a:lnSpc>
              <a:spcBef>
                <a:spcPts val="1025"/>
              </a:spcBef>
              <a:buAutoNum type="arabicPeriod" startAt="2"/>
              <a:tabLst>
                <a:tab pos="337185" algn="l"/>
                <a:tab pos="3513454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145" dirty="0">
                <a:latin typeface="Arial"/>
                <a:cs typeface="Arial"/>
              </a:rPr>
              <a:t>parent</a:t>
            </a:r>
            <a:r>
              <a:rPr sz="1850" spc="210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Arial"/>
                <a:cs typeface="Arial"/>
              </a:rPr>
              <a:t>G312,john</a:t>
            </a:r>
            <a:r>
              <a:rPr sz="1850" spc="35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 relates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parent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215" dirty="0">
                <a:latin typeface="Arial"/>
                <a:cs typeface="Arial"/>
              </a:rPr>
              <a:t>child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with:</a:t>
            </a:r>
            <a:endParaRPr sz="1750">
              <a:latin typeface="Arial"/>
              <a:cs typeface="Arial"/>
            </a:endParaRPr>
          </a:p>
          <a:p>
            <a:pPr marL="1409065">
              <a:lnSpc>
                <a:spcPct val="100000"/>
              </a:lnSpc>
              <a:spcBef>
                <a:spcPts val="795"/>
              </a:spcBef>
            </a:pPr>
            <a:r>
              <a:rPr sz="1850" spc="215" dirty="0">
                <a:latin typeface="Arial"/>
                <a:cs typeface="Arial"/>
              </a:rPr>
              <a:t>child(john</a:t>
            </a:r>
            <a:r>
              <a:rPr sz="1850" spc="250" dirty="0">
                <a:latin typeface="Arial"/>
                <a:cs typeface="Arial"/>
              </a:rPr>
              <a:t>,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Arial"/>
                <a:cs typeface="Arial"/>
              </a:rPr>
              <a:t>G312),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female</a:t>
            </a:r>
            <a:r>
              <a:rPr sz="1850" spc="175" dirty="0">
                <a:latin typeface="Arial"/>
                <a:cs typeface="Arial"/>
              </a:rPr>
              <a:t>(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Arial"/>
                <a:cs typeface="Arial"/>
              </a:rPr>
              <a:t>G312).</a:t>
            </a:r>
            <a:endParaRPr sz="1850">
              <a:latin typeface="Arial"/>
              <a:cs typeface="Arial"/>
            </a:endParaRPr>
          </a:p>
          <a:p>
            <a:pPr marL="336550" indent="-187325">
              <a:lnSpc>
                <a:spcPct val="100000"/>
              </a:lnSpc>
              <a:spcBef>
                <a:spcPts val="1410"/>
              </a:spcBef>
              <a:buAutoNum type="arabicPeriod" startAt="3"/>
              <a:tabLst>
                <a:tab pos="337185" algn="l"/>
                <a:tab pos="3513454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215" dirty="0">
                <a:latin typeface="Arial"/>
                <a:cs typeface="Arial"/>
              </a:rPr>
              <a:t>child(john</a:t>
            </a:r>
            <a:r>
              <a:rPr sz="1850" spc="250" dirty="0">
                <a:latin typeface="Arial"/>
                <a:cs typeface="Arial"/>
              </a:rPr>
              <a:t>,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55" dirty="0">
                <a:latin typeface="Arial"/>
                <a:cs typeface="Arial"/>
              </a:rPr>
              <a:t>G312)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endParaRPr sz="1750">
              <a:latin typeface="Arial"/>
              <a:cs typeface="Arial"/>
            </a:endParaRPr>
          </a:p>
          <a:p>
            <a:pPr marR="568325" algn="ctr">
              <a:lnSpc>
                <a:spcPct val="100000"/>
              </a:lnSpc>
              <a:spcBef>
                <a:spcPts val="385"/>
              </a:spcBef>
            </a:pPr>
            <a:r>
              <a:rPr sz="1850" spc="190" dirty="0">
                <a:latin typeface="Arial"/>
                <a:cs typeface="Arial"/>
              </a:rPr>
              <a:t>child(john,sue).</a:t>
            </a:r>
            <a:r>
              <a:rPr sz="1850" spc="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tentati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done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with:</a:t>
            </a:r>
            <a:endParaRPr sz="1750">
              <a:latin typeface="Arial"/>
              <a:cs typeface="Arial"/>
            </a:endParaRPr>
          </a:p>
          <a:p>
            <a:pPr marL="1409065">
              <a:lnSpc>
                <a:spcPct val="100000"/>
              </a:lnSpc>
              <a:spcBef>
                <a:spcPts val="795"/>
              </a:spcBef>
            </a:pPr>
            <a:r>
              <a:rPr sz="1850" spc="175" dirty="0">
                <a:latin typeface="Arial"/>
                <a:cs typeface="Arial"/>
              </a:rPr>
              <a:t>\+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female(sue).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r>
              <a:rPr sz="1750" spc="-1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r>
              <a:rPr sz="1750" spc="-1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.</a:t>
            </a:r>
            <a:r>
              <a:rPr sz="1750" spc="-1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conti</a:t>
            </a:r>
            <a:r>
              <a:rPr sz="1750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626" y="846956"/>
            <a:ext cx="8018145" cy="579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 indent="-186690">
              <a:lnSpc>
                <a:spcPct val="100000"/>
              </a:lnSpc>
              <a:buAutoNum type="arabicPeriod" startAt="4"/>
              <a:tabLst>
                <a:tab pos="200025" algn="l"/>
                <a:tab pos="3376929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90" dirty="0">
                <a:latin typeface="Arial"/>
                <a:cs typeface="Arial"/>
              </a:rPr>
              <a:t>female(sue</a:t>
            </a:r>
            <a:r>
              <a:rPr sz="1850" spc="55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484"/>
              </a:spcBef>
            </a:pPr>
            <a:r>
              <a:rPr sz="1750" spc="5" dirty="0">
                <a:latin typeface="Arial"/>
                <a:cs typeface="Arial"/>
              </a:rPr>
              <a:t>Since this is a 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-17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ersion.</a:t>
            </a:r>
            <a:endParaRPr sz="1750">
              <a:latin typeface="Arial"/>
              <a:cs typeface="Arial"/>
            </a:endParaRPr>
          </a:p>
          <a:p>
            <a:pPr marL="673100" marR="300355">
              <a:lnSpc>
                <a:spcPct val="121900"/>
              </a:lnSpc>
              <a:spcBef>
                <a:spcPts val="430"/>
              </a:spcBef>
              <a:tabLst>
                <a:tab pos="1718310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female(sue)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 pro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am.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1015"/>
              </a:spcBef>
            </a:pPr>
            <a:r>
              <a:rPr sz="1750" spc="5" dirty="0">
                <a:latin typeface="Arial"/>
                <a:cs typeface="Arial"/>
              </a:rPr>
              <a:t>Since the unnegated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505"/>
              </a:spcBef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our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most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recent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choice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point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step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3)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reconside</a:t>
            </a:r>
            <a:r>
              <a:rPr sz="1750" spc="-8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70"/>
              </a:spcBef>
              <a:buAutoNum type="arabicPeriod" startAt="5"/>
              <a:tabLst>
                <a:tab pos="200025" algn="l"/>
                <a:tab pos="2624455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215" dirty="0">
                <a:latin typeface="Arial"/>
                <a:cs typeface="Arial"/>
              </a:rPr>
              <a:t>child(john</a:t>
            </a:r>
            <a:r>
              <a:rPr sz="1850" spc="250" dirty="0">
                <a:latin typeface="Arial"/>
                <a:cs typeface="Arial"/>
              </a:rPr>
              <a:t>,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55" dirty="0">
                <a:latin typeface="Arial"/>
                <a:cs typeface="Arial"/>
              </a:rPr>
              <a:t>G312)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tim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385"/>
              </a:spcBef>
            </a:pPr>
            <a:r>
              <a:rPr sz="1850" spc="160" dirty="0">
                <a:latin typeface="Arial"/>
                <a:cs typeface="Arial"/>
              </a:rPr>
              <a:t>child(john,sam).</a:t>
            </a:r>
            <a:r>
              <a:rPr sz="1850" spc="9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with:</a:t>
            </a:r>
            <a:endParaRPr sz="1750">
              <a:latin typeface="Arial"/>
              <a:cs typeface="Arial"/>
            </a:endParaRPr>
          </a:p>
          <a:p>
            <a:pPr marL="1272540">
              <a:lnSpc>
                <a:spcPct val="100000"/>
              </a:lnSpc>
              <a:spcBef>
                <a:spcPts val="795"/>
              </a:spcBef>
            </a:pPr>
            <a:r>
              <a:rPr sz="1850" spc="175" dirty="0">
                <a:latin typeface="Arial"/>
                <a:cs typeface="Arial"/>
              </a:rPr>
              <a:t>\+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75" dirty="0">
                <a:latin typeface="Arial"/>
                <a:cs typeface="Arial"/>
              </a:rPr>
              <a:t>female(sam).</a:t>
            </a:r>
            <a:endParaRPr sz="185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50"/>
              </a:spcBef>
              <a:buAutoNum type="arabicPeriod" startAt="6"/>
              <a:tabLst>
                <a:tab pos="200025" algn="l"/>
                <a:tab pos="3376929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female(sam</a:t>
            </a:r>
            <a:r>
              <a:rPr sz="1850" spc="20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484"/>
              </a:spcBef>
            </a:pPr>
            <a:r>
              <a:rPr sz="1750" spc="5" dirty="0">
                <a:latin typeface="Arial"/>
                <a:cs typeface="Arial"/>
              </a:rPr>
              <a:t>Since this is a 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-17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ersion.</a:t>
            </a:r>
            <a:endParaRPr sz="1750">
              <a:latin typeface="Arial"/>
              <a:cs typeface="Arial"/>
            </a:endParaRPr>
          </a:p>
          <a:p>
            <a:pPr marL="673100" marR="981075">
              <a:lnSpc>
                <a:spcPct val="121900"/>
              </a:lnSpc>
              <a:spcBef>
                <a:spcPts val="430"/>
              </a:spcBef>
              <a:tabLst>
                <a:tab pos="3075305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female(sam)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cannot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 a</a:t>
            </a:r>
            <a:r>
              <a:rPr sz="1750" spc="-25" dirty="0">
                <a:latin typeface="Arial"/>
                <a:cs typeface="Arial"/>
              </a:rPr>
              <a:t>n</a:t>
            </a:r>
            <a:r>
              <a:rPr sz="1750" spc="5" dirty="0">
                <a:latin typeface="Arial"/>
                <a:cs typeface="Arial"/>
              </a:rPr>
              <a:t>ything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matche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	</a:t>
            </a: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ailur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323850" marR="1536700">
              <a:lnSpc>
                <a:spcPct val="124100"/>
              </a:lnSpc>
              <a:spcBef>
                <a:spcPts val="509"/>
              </a:spcBef>
            </a:pPr>
            <a:r>
              <a:rPr sz="1750" spc="5" dirty="0">
                <a:latin typeface="Arial"/>
                <a:cs typeface="Arial"/>
              </a:rPr>
              <a:t>Since the unnegated 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left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spc="-70" dirty="0">
                <a:latin typeface="Arial"/>
                <a:cs typeface="Arial"/>
              </a:rPr>
              <a:t>o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70"/>
              </a:spcBef>
              <a:buAutoNum type="arabicPeriod" startAt="7"/>
              <a:tabLst>
                <a:tab pos="200025" algn="l"/>
                <a:tab pos="1370330" algn="l"/>
              </a:tabLst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i="1" spc="5" dirty="0">
                <a:solidFill>
                  <a:srgbClr val="00008C"/>
                </a:solidFill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noting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alue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6869430" cy="240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Getting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olog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to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trace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its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beh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viour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080">
              <a:lnSpc>
                <a:spcPct val="168900"/>
              </a:lnSpc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ace</a:t>
            </a:r>
            <a:r>
              <a:rPr sz="1950" dirty="0">
                <a:latin typeface="Arial"/>
                <a:cs typeface="Arial"/>
              </a:rPr>
              <a:t> its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ation. 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system.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what the output typically looks </a:t>
            </a:r>
            <a:r>
              <a:rPr sz="1950" dirty="0">
                <a:latin typeface="Arial"/>
                <a:cs typeface="Arial"/>
              </a:rPr>
              <a:t>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686" y="3175780"/>
            <a:ext cx="313817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20" dirty="0">
                <a:latin typeface="Arial"/>
                <a:cs typeface="Arial"/>
              </a:rPr>
              <a:t>parent(X,john),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female(X).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741" y="3423506"/>
            <a:ext cx="2213610" cy="271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buAutoNum type="arabicParenBoth" startAt="8"/>
              <a:tabLst>
                <a:tab pos="398780" algn="l"/>
              </a:tabLst>
            </a:pPr>
            <a:r>
              <a:rPr sz="1450" spc="105" dirty="0">
                <a:latin typeface="Arial"/>
                <a:cs typeface="Arial"/>
              </a:rPr>
              <a:t>parent</a:t>
            </a:r>
            <a:r>
              <a:rPr sz="1450" spc="160" dirty="0">
                <a:latin typeface="Arial"/>
                <a:cs typeface="Arial"/>
              </a:rPr>
              <a:t>(</a:t>
            </a:r>
            <a:r>
              <a:rPr sz="1450" u="sng" spc="6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Arial"/>
                <a:cs typeface="Arial"/>
              </a:rPr>
              <a:t>G312,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john)</a:t>
            </a:r>
            <a:endParaRPr sz="145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210"/>
              </a:spcBef>
              <a:buAutoNum type="arabicParenBoth" startAt="8"/>
              <a:tabLst>
                <a:tab pos="398780" algn="l"/>
              </a:tabLst>
            </a:pP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 </a:t>
            </a:r>
            <a:r>
              <a:rPr sz="1450" u="sng" spc="60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Arial"/>
                <a:cs typeface="Arial"/>
              </a:rPr>
              <a:t>G312)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(9)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sue)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parent(sue,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john)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female(sue)</a:t>
            </a:r>
            <a:endParaRPr sz="145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210"/>
              </a:spcBef>
              <a:buAutoNum type="arabicParenBoth" startAt="8"/>
              <a:tabLst>
                <a:tab pos="398780" algn="l"/>
              </a:tabLst>
            </a:pPr>
            <a:r>
              <a:rPr sz="1450" spc="60" dirty="0">
                <a:latin typeface="Arial"/>
                <a:cs typeface="Arial"/>
              </a:rPr>
              <a:t>female(sue)</a:t>
            </a:r>
            <a:endParaRPr sz="145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210"/>
              </a:spcBef>
              <a:buAutoNum type="arabicParenBoth" startAt="8"/>
              <a:tabLst>
                <a:tab pos="398780" algn="l"/>
              </a:tabLst>
            </a:pP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 </a:t>
            </a:r>
            <a:r>
              <a:rPr sz="1450" u="sng" spc="60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Arial"/>
                <a:cs typeface="Arial"/>
              </a:rPr>
              <a:t>G312)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(9)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child(john,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sam)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5" dirty="0">
                <a:latin typeface="Arial"/>
                <a:cs typeface="Arial"/>
              </a:rPr>
              <a:t>parent(sam,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john)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5" dirty="0">
                <a:latin typeface="Arial"/>
                <a:cs typeface="Arial"/>
              </a:rPr>
              <a:t>female(sam)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165" dirty="0">
                <a:latin typeface="Arial"/>
                <a:cs typeface="Arial"/>
              </a:rPr>
              <a:t>(8)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5" dirty="0">
                <a:latin typeface="Arial"/>
                <a:cs typeface="Arial"/>
              </a:rPr>
              <a:t>female(sam)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3396767"/>
            <a:ext cx="701040" cy="306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100"/>
              </a:lnSpc>
            </a:pPr>
            <a:r>
              <a:rPr sz="1450" spc="170" dirty="0">
                <a:latin typeface="Arial"/>
                <a:cs typeface="Arial"/>
              </a:rPr>
              <a:t>Call: Call: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spc="175" dirty="0">
                <a:latin typeface="Arial"/>
                <a:cs typeface="Arial"/>
              </a:rPr>
              <a:t> Exit: Call:</a:t>
            </a:r>
            <a:r>
              <a:rPr sz="1450" spc="12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spc="135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spc="175" dirty="0">
                <a:latin typeface="Arial"/>
                <a:cs typeface="Arial"/>
              </a:rPr>
              <a:t> Exit: Call:</a:t>
            </a:r>
            <a:r>
              <a:rPr sz="1450" spc="12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50" spc="-210" dirty="0">
                <a:latin typeface="Arial"/>
                <a:cs typeface="Arial"/>
              </a:rPr>
              <a:t>X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90" dirty="0">
                <a:latin typeface="Arial"/>
                <a:cs typeface="Arial"/>
              </a:rPr>
              <a:t>=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5" dirty="0">
                <a:latin typeface="Arial"/>
                <a:cs typeface="Arial"/>
              </a:rPr>
              <a:t>sam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3457" y="3567545"/>
            <a:ext cx="28346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There are 4 types of ent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ies: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3457" y="3883721"/>
            <a:ext cx="3961765" cy="219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2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Call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t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y;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Exit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success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y;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b="1" spc="-3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ail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ailure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y;</a:t>
            </a:r>
            <a:endParaRPr sz="1750">
              <a:latin typeface="Arial"/>
              <a:cs typeface="Arial"/>
            </a:endParaRPr>
          </a:p>
          <a:p>
            <a:pPr marL="461009" marR="262255" indent="-448945">
              <a:lnSpc>
                <a:spcPct val="125299"/>
              </a:lnSpc>
              <a:spcBef>
                <a:spcPts val="560"/>
              </a:spcBef>
            </a:pPr>
            <a:r>
              <a:rPr sz="1750" b="1" spc="10" dirty="0">
                <a:solidFill>
                  <a:srgbClr val="00008C"/>
                </a:solidFill>
                <a:latin typeface="Arial"/>
                <a:cs typeface="Arial"/>
              </a:rPr>
              <a:t>Redo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ba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choice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point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 reconside</a:t>
            </a:r>
            <a:r>
              <a:rPr sz="1750" spc="-8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5661"/>
            <a:ext cx="54844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Caution: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negation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75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0410" y="1650557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703" y="1684745"/>
            <a:ext cx="3674745" cy="28194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50"/>
              </a:lnSpc>
            </a:pPr>
            <a:r>
              <a:rPr sz="1850" spc="160" dirty="0">
                <a:latin typeface="Arial"/>
                <a:cs typeface="Arial"/>
              </a:rPr>
              <a:t>parent(X,john),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20" dirty="0">
                <a:latin typeface="Arial"/>
                <a:cs typeface="Arial"/>
              </a:rPr>
              <a:t>female(X).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10" y="1991183"/>
            <a:ext cx="893444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60" dirty="0">
                <a:latin typeface="Arial"/>
                <a:cs typeface="Arial"/>
              </a:rPr>
              <a:t>X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90" dirty="0">
                <a:latin typeface="Arial"/>
                <a:cs typeface="Arial"/>
              </a:rPr>
              <a:t>sam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135" dirty="0">
                <a:solidFill>
                  <a:srgbClr val="FF0000"/>
                </a:solidFill>
                <a:latin typeface="Courier New"/>
                <a:cs typeface="Courier New"/>
              </a:rPr>
              <a:t>Yes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703" y="2811535"/>
            <a:ext cx="3674745" cy="28194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50"/>
              </a:lnSpc>
            </a:pPr>
            <a:r>
              <a:rPr sz="1850" spc="175" dirty="0">
                <a:latin typeface="Arial"/>
                <a:cs typeface="Arial"/>
              </a:rPr>
              <a:t>\+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20" dirty="0">
                <a:latin typeface="Arial"/>
                <a:cs typeface="Arial"/>
              </a:rPr>
              <a:t>female(X),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60" dirty="0">
                <a:latin typeface="Arial"/>
                <a:cs typeface="Arial"/>
              </a:rPr>
              <a:t>parent(X,john).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410" y="2777373"/>
            <a:ext cx="27368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135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86" y="3596616"/>
            <a:ext cx="8011795" cy="305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What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going here?</a:t>
            </a:r>
            <a:endParaRPr sz="1950">
              <a:latin typeface="Arial"/>
              <a:cs typeface="Arial"/>
            </a:endParaRPr>
          </a:p>
          <a:p>
            <a:pPr marL="461009" marR="1213485">
              <a:lnSpc>
                <a:spcPct val="117400"/>
              </a:lnSpc>
              <a:spcBef>
                <a:spcPts val="1005"/>
              </a:spcBef>
            </a:pPr>
            <a:r>
              <a:rPr sz="1750" spc="5" dirty="0">
                <a:latin typeface="Arial"/>
                <a:cs typeface="Arial"/>
              </a:rPr>
              <a:t>In the second cas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Prolog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sta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female(X)</a:t>
            </a:r>
            <a:r>
              <a:rPr sz="1750" spc="5" dirty="0">
                <a:latin typeface="Arial"/>
                <a:cs typeface="Arial"/>
              </a:rPr>
              <a:t>. Since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female(X)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negated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ersion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484"/>
              </a:spcBef>
            </a:pP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fu</a:t>
            </a:r>
            <a:r>
              <a:rPr sz="1750" spc="7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ther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y!</a:t>
            </a:r>
            <a:endParaRPr sz="1750">
              <a:latin typeface="Arial"/>
              <a:cs typeface="Arial"/>
            </a:endParaRPr>
          </a:p>
          <a:p>
            <a:pPr marL="461009" marR="210185">
              <a:lnSpc>
                <a:spcPct val="117400"/>
              </a:lnSpc>
              <a:spcBef>
                <a:spcPts val="840"/>
              </a:spcBef>
            </a:pPr>
            <a:r>
              <a:rPr sz="1750" spc="-204" dirty="0">
                <a:latin typeface="Arial"/>
                <a:cs typeface="Arial"/>
              </a:rPr>
              <a:t>T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female(X)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(as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first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case),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already h</a:t>
            </a:r>
            <a:r>
              <a:rPr sz="1750" spc="-35" dirty="0">
                <a:latin typeface="Arial"/>
                <a:cs typeface="Arial"/>
              </a:rPr>
              <a:t>a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alue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24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.g.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750" spc="5" dirty="0">
                <a:latin typeface="Arial"/>
                <a:cs typeface="Arial"/>
              </a:rPr>
              <a:t>=</a:t>
            </a:r>
            <a:r>
              <a:rPr sz="1850" spc="-190" dirty="0">
                <a:latin typeface="Arial"/>
                <a:cs typeface="Arial"/>
              </a:rPr>
              <a:t>sam</a:t>
            </a:r>
            <a:r>
              <a:rPr sz="1750" spc="5" dirty="0">
                <a:latin typeface="Arial"/>
                <a:cs typeface="Arial"/>
              </a:rPr>
              <a:t>).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121500"/>
              </a:lnSpc>
              <a:spcBef>
                <a:spcPts val="1045"/>
              </a:spcBef>
              <a:tabLst>
                <a:tab pos="88773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Moral:	</a:t>
            </a:r>
            <a:r>
              <a:rPr sz="1950" spc="5" dirty="0">
                <a:latin typeface="Arial"/>
                <a:cs typeface="Arial"/>
              </a:rPr>
              <a:t>When using a negated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 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tentati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lier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4440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994650" cy="264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predicate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21300"/>
              </a:lnSpc>
              <a:tabLst>
                <a:tab pos="5798185" algn="l"/>
                <a:tab pos="6096635" algn="l"/>
              </a:tabLst>
            </a:pPr>
            <a:r>
              <a:rPr sz="1950" spc="5" dirty="0">
                <a:latin typeface="Arial"/>
                <a:cs typeface="Arial"/>
              </a:rPr>
              <a:t>Prolog </a:t>
            </a:r>
            <a:r>
              <a:rPr sz="1950" dirty="0">
                <a:latin typeface="Arial"/>
                <a:cs typeface="Arial"/>
              </a:rPr>
              <a:t>all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elements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10" dirty="0">
                <a:latin typeface="Arial"/>
                <a:cs typeface="Arial"/>
              </a:rPr>
              <a:t>m</a:t>
            </a:r>
            <a:r>
              <a:rPr sz="2175" spc="-7" baseline="-11494" dirty="0">
                <a:latin typeface="Times New Roman"/>
                <a:cs typeface="Times New Roman"/>
              </a:rPr>
              <a:t>1</a:t>
            </a:r>
            <a:r>
              <a:rPr sz="2175" baseline="-11494" dirty="0">
                <a:latin typeface="Times New Roman"/>
                <a:cs typeface="Times New Roman"/>
              </a:rPr>
              <a:t>	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1950" i="1" spc="5" dirty="0">
                <a:latin typeface="Arial"/>
                <a:cs typeface="Arial"/>
              </a:rPr>
              <a:t>te</a:t>
            </a:r>
            <a:r>
              <a:rPr sz="1950" i="1" spc="45" dirty="0">
                <a:latin typeface="Arial"/>
                <a:cs typeface="Arial"/>
              </a:rPr>
              <a:t>r</a:t>
            </a:r>
            <a:r>
              <a:rPr sz="1950" i="1" spc="5" dirty="0">
                <a:latin typeface="Arial"/>
                <a:cs typeface="Arial"/>
              </a:rPr>
              <a:t>m</a:t>
            </a:r>
            <a:r>
              <a:rPr sz="2175" spc="142" baseline="-11494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either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succeeds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equal,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ails </a:t>
            </a: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Z=Y,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X=jack,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40" dirty="0">
                <a:latin typeface="Arial"/>
                <a:cs typeface="Arial"/>
              </a:rPr>
              <a:t>Y=X,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350" dirty="0">
                <a:latin typeface="Arial"/>
                <a:cs typeface="Arial"/>
              </a:rPr>
              <a:t>jill=Z.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703" y="4597901"/>
            <a:ext cx="2930525" cy="278765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25"/>
              </a:lnSpc>
            </a:pPr>
            <a:r>
              <a:rPr sz="1850" spc="-40" dirty="0">
                <a:latin typeface="Arial"/>
                <a:cs typeface="Arial"/>
              </a:rPr>
              <a:t>X=Y,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jack=X,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Y=jack.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10" y="4560209"/>
            <a:ext cx="273685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210" dirty="0">
                <a:latin typeface="Arial"/>
                <a:cs typeface="Arial"/>
              </a:rPr>
              <a:t>No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703" y="5406295"/>
            <a:ext cx="574675" cy="22606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5"/>
              </a:lnSpc>
            </a:pPr>
            <a:r>
              <a:rPr sz="1850" spc="-15" dirty="0">
                <a:latin typeface="Arial"/>
                <a:cs typeface="Arial"/>
              </a:rPr>
              <a:t>Z=Y.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049" y="5695185"/>
            <a:ext cx="3884929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900"/>
              </a:lnSpc>
            </a:pP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These an</a:t>
            </a:r>
            <a:r>
              <a:rPr sz="1750" spc="-50" dirty="0">
                <a:solidFill>
                  <a:srgbClr val="00008C"/>
                </a:solidFill>
                <a:latin typeface="Arial"/>
                <a:cs typeface="Arial"/>
              </a:rPr>
              <a:t>s</a:t>
            </a:r>
            <a:r>
              <a:rPr sz="1750" spc="-1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ers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mean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that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4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alues are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equal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ut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otherwise</a:t>
            </a:r>
            <a:r>
              <a:rPr sz="17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unconst</a:t>
            </a:r>
            <a:r>
              <a:rPr sz="1750" spc="-1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ained.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0410" y="5698220"/>
            <a:ext cx="110236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22605" algn="l"/>
              </a:tabLst>
            </a:pPr>
            <a:r>
              <a:rPr sz="1850" spc="-155" dirty="0">
                <a:latin typeface="Arial"/>
                <a:cs typeface="Arial"/>
              </a:rPr>
              <a:t>Z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140" dirty="0">
                <a:latin typeface="Arial"/>
                <a:cs typeface="Arial"/>
              </a:rPr>
              <a:t>G180 </a:t>
            </a:r>
            <a:r>
              <a:rPr sz="1850" spc="-260" dirty="0">
                <a:latin typeface="Arial"/>
                <a:cs typeface="Arial"/>
              </a:rPr>
              <a:t>Y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u="sng" spc="90" dirty="0">
                <a:latin typeface="Times New Roman"/>
                <a:cs typeface="Times New Roman"/>
              </a:rPr>
              <a:t> </a:t>
            </a:r>
            <a:r>
              <a:rPr sz="1850" spc="-155" dirty="0">
                <a:latin typeface="Arial"/>
                <a:cs typeface="Arial"/>
              </a:rPr>
              <a:t>G180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40885" y="3237636"/>
          <a:ext cx="1036376" cy="121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Z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jack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Y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jack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46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X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jack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0">
                <a:tc gridSpan="3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Yes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4387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969125" cy="179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Using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400">
              <a:latin typeface="Times New Roman"/>
              <a:cs typeface="Times New Roman"/>
            </a:endParaRPr>
          </a:p>
          <a:p>
            <a:pPr marL="461009" marR="5080" indent="-448945">
              <a:lnSpc>
                <a:spcPct val="164600"/>
              </a:lnSpc>
              <a:tabLst>
                <a:tab pos="1879600" algn="l"/>
                <a:tab pos="3946525" algn="l"/>
                <a:tab pos="6012815" algn="l"/>
              </a:tabLst>
            </a:pP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unnegated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predicate: Instead</a:t>
            </a:r>
            <a:r>
              <a:rPr sz="1950" dirty="0">
                <a:latin typeface="Arial"/>
                <a:cs typeface="Arial"/>
              </a:rPr>
              <a:t> of:	</a:t>
            </a:r>
            <a:r>
              <a:rPr sz="2050" spc="229" dirty="0">
                <a:latin typeface="Arial"/>
                <a:cs typeface="Arial"/>
              </a:rPr>
              <a:t>child(john,X),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29" dirty="0">
                <a:latin typeface="Arial"/>
                <a:cs typeface="Arial"/>
              </a:rPr>
              <a:t>child(jane,Y),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-45" dirty="0">
                <a:latin typeface="Arial"/>
                <a:cs typeface="Arial"/>
              </a:rPr>
              <a:t>X=Y.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0410" y="2426023"/>
            <a:ext cx="49657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use: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8905" y="2413323"/>
            <a:ext cx="402082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sz="2050" spc="229" dirty="0">
                <a:latin typeface="Arial"/>
                <a:cs typeface="Arial"/>
              </a:rPr>
              <a:t>child(john,X),	child(jane,X).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2985744"/>
            <a:ext cx="5333365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negated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equality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handy: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470"/>
              </a:spcBef>
            </a:pPr>
            <a:r>
              <a:rPr sz="1850" spc="150" dirty="0">
                <a:latin typeface="Arial"/>
                <a:cs typeface="Arial"/>
              </a:rPr>
              <a:t>?-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parent(sam,X),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70" dirty="0">
                <a:latin typeface="Arial"/>
                <a:cs typeface="Arial"/>
              </a:rPr>
              <a:t>X=john.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0858" y="3823226"/>
            <a:ext cx="477774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Is </a:t>
            </a:r>
            <a:r>
              <a:rPr sz="1750" spc="10" dirty="0">
                <a:solidFill>
                  <a:srgbClr val="00008C"/>
                </a:solidFill>
                <a:latin typeface="Arial"/>
                <a:cs typeface="Arial"/>
              </a:rPr>
              <a:t>Sam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 parent of someone other than John?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410" y="3810526"/>
            <a:ext cx="1017905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50" spc="-260" dirty="0">
                <a:latin typeface="Arial"/>
                <a:cs typeface="Arial"/>
              </a:rPr>
              <a:t>X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5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jane</a:t>
            </a:r>
            <a:r>
              <a:rPr sz="1850" spc="60" dirty="0">
                <a:latin typeface="Arial"/>
                <a:cs typeface="Arial"/>
              </a:rPr>
              <a:t> </a:t>
            </a: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0410" y="4591211"/>
            <a:ext cx="2736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0" dirty="0">
                <a:latin typeface="Arial"/>
                <a:cs typeface="Arial"/>
              </a:rPr>
              <a:t>?-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5703" y="4628929"/>
            <a:ext cx="6278245" cy="269240"/>
          </a:xfrm>
          <a:prstGeom prst="rect">
            <a:avLst/>
          </a:prstGeom>
          <a:solidFill>
            <a:srgbClr val="FFE5BC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925"/>
              </a:lnSpc>
            </a:pPr>
            <a:r>
              <a:rPr sz="1850" spc="100" dirty="0">
                <a:latin typeface="Arial"/>
                <a:cs typeface="Arial"/>
              </a:rPr>
              <a:t>male(X),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male(Y),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male(Z),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40" dirty="0">
                <a:latin typeface="Arial"/>
                <a:cs typeface="Arial"/>
              </a:rPr>
              <a:t>X=Y,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X=Z,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Y=Z.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686" y="4944537"/>
            <a:ext cx="5175885" cy="170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1580">
              <a:lnSpc>
                <a:spcPct val="100000"/>
              </a:lnSpc>
            </a:pP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Are there at least 3 males?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spcBef>
                <a:spcPts val="1019"/>
              </a:spcBef>
            </a:pPr>
            <a:r>
              <a:rPr sz="1850" spc="-90" dirty="0">
                <a:latin typeface="Arial"/>
                <a:cs typeface="Arial"/>
              </a:rPr>
              <a:t>Yes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This gi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countin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40885" y="4913637"/>
          <a:ext cx="1284357" cy="928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X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john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26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Y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sam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99">
                <a:tc>
                  <a:txBody>
                    <a:bodyPr/>
                    <a:lstStyle/>
                    <a:p>
                      <a:pPr marL="22225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Z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=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4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george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173084" cy="588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terms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r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vi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 seen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minor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xtension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50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constant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530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enclosed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single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quote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marR="967740" lvl="1" indent="-255904">
              <a:lnSpc>
                <a:spcPct val="123000"/>
              </a:lnSpc>
              <a:spcBef>
                <a:spcPts val="50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letter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digits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 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182880" indent="-255270">
              <a:lnSpc>
                <a:spcPct val="1250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upper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letter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letter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digits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underscore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marR="29845" indent="-255270">
              <a:lnSpc>
                <a:spcPct val="1250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umber</a:t>
            </a:r>
            <a:r>
              <a:rPr sz="1950" i="1" spc="17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digit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preceded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 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sign,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decimal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point.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Lucida Sans Unicode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te</a:t>
            </a:r>
            <a:r>
              <a:rPr sz="1950" i="1" spc="4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10" dirty="0">
                <a:solidFill>
                  <a:srgbClr val="00008C"/>
                </a:solidFill>
                <a:latin typeface="Arial"/>
                <a:cs typeface="Arial"/>
              </a:rPr>
              <a:t>m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559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89900" cy="610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55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predicate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constant.</a:t>
            </a:r>
            <a:endParaRPr sz="1950">
              <a:latin typeface="Arial"/>
              <a:cs typeface="Arial"/>
            </a:endParaRPr>
          </a:p>
          <a:p>
            <a:pPr marL="461009" marR="241935" indent="-255270">
              <a:lnSpc>
                <a:spcPct val="122600"/>
              </a:lnSpc>
              <a:spcBef>
                <a:spcPts val="112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atom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enclosed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within parentheses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comma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55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lite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al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optionally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preceded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00" dirty="0">
                <a:latin typeface="Arial"/>
                <a:cs typeface="Arial"/>
              </a:rPr>
              <a:t>\+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symbol:</a:t>
            </a:r>
            <a:endParaRPr sz="195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490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atom;</a:t>
            </a:r>
            <a:endParaRPr sz="195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459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14" dirty="0">
                <a:latin typeface="Arial"/>
                <a:cs typeface="Arial"/>
              </a:rPr>
              <a:t>=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symbol.</a:t>
            </a:r>
            <a:endParaRPr sz="1950">
              <a:latin typeface="Arial"/>
              <a:cs typeface="Arial"/>
            </a:endParaRPr>
          </a:p>
          <a:p>
            <a:pPr marL="461009" marR="5080" indent="-255270">
              <a:lnSpc>
                <a:spcPct val="122600"/>
              </a:lnSpc>
              <a:spcBef>
                <a:spcPts val="110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lite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al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sepa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comma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" dirty="0">
                <a:latin typeface="Arial"/>
                <a:cs typeface="Arial"/>
              </a:rPr>
              <a:t>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iod.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65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clause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509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iod;</a:t>
            </a:r>
            <a:endParaRPr sz="1950">
              <a:latin typeface="Arial"/>
              <a:cs typeface="Arial"/>
            </a:endParaRPr>
          </a:p>
          <a:p>
            <a:pPr marL="810260" lvl="1" indent="-255904">
              <a:lnSpc>
                <a:spcPct val="100000"/>
              </a:lnSpc>
              <a:spcBef>
                <a:spcPts val="459"/>
              </a:spcBef>
              <a:buSzPct val="105128"/>
              <a:buFont typeface="Times New Roman"/>
              <a:buChar char="–"/>
              <a:tabLst>
                <a:tab pos="810895" algn="l"/>
              </a:tabLst>
            </a:pP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55" dirty="0">
                <a:latin typeface="Arial"/>
                <a:cs typeface="Arial"/>
              </a:rPr>
              <a:t>:-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symbol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6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pro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am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sequence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28330" cy="596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Logical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entailment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visited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353695">
              <a:lnSpc>
                <a:spcPct val="120800"/>
              </a:lnSpc>
            </a:pPr>
            <a:r>
              <a:rPr sz="1950" spc="5" dirty="0">
                <a:latin typeface="Arial"/>
                <a:cs typeface="Arial"/>
              </a:rPr>
              <a:t>The procedure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used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 sentence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logically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entailed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23000"/>
              </a:lnSpc>
              <a:spcBef>
                <a:spcPts val="925"/>
              </a:spcBef>
            </a:pPr>
            <a:r>
              <a:rPr sz="1950" spc="5" dirty="0">
                <a:latin typeface="Arial"/>
                <a:cs typeface="Arial"/>
              </a:rPr>
              <a:t>Recall: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is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ue 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matter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constants</a:t>
            </a:r>
            <a:r>
              <a:rPr sz="1950" dirty="0">
                <a:latin typeface="Arial"/>
                <a:cs typeface="Arial"/>
              </a:rPr>
              <a:t> (li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,</a:t>
            </a:r>
            <a:r>
              <a:rPr lang="en-US" sz="1950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</a:t>
            </a:r>
            <a:r>
              <a:rPr sz="1950" dirty="0">
                <a:latin typeface="Arial"/>
                <a:cs typeface="Arial"/>
              </a:rPr>
              <a:t>,</a:t>
            </a:r>
            <a:r>
              <a:rPr lang="en-US" sz="1950" dirty="0">
                <a:latin typeface="Arial"/>
                <a:cs typeface="Arial"/>
              </a:rPr>
              <a:t> </a:t>
            </a:r>
            <a:r>
              <a:rPr sz="1950" spc="5" dirty="0" err="1">
                <a:solidFill>
                  <a:srgbClr val="006300"/>
                </a:solidFill>
                <a:latin typeface="Arial"/>
                <a:cs typeface="Arial"/>
              </a:rPr>
              <a:t>sam</a:t>
            </a:r>
            <a:r>
              <a:rPr sz="1950" dirty="0">
                <a:latin typeface="Arial"/>
                <a:cs typeface="Arial"/>
              </a:rPr>
              <a:t>) </a:t>
            </a:r>
            <a:r>
              <a:rPr sz="1950" spc="5" dirty="0">
                <a:latin typeface="Arial"/>
                <a:cs typeface="Arial"/>
              </a:rPr>
              <a:t>actually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So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English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understanding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constant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1255"/>
              </a:spcBef>
              <a:tabLst>
                <a:tab pos="5957570" algn="l"/>
              </a:tabLst>
            </a:pPr>
            <a:r>
              <a:rPr sz="1750" spc="5" dirty="0">
                <a:latin typeface="Arial"/>
                <a:cs typeface="Arial"/>
              </a:rPr>
              <a:t>Imagine that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 </a:t>
            </a:r>
            <a:r>
              <a:rPr sz="1750" spc="10" dirty="0">
                <a:latin typeface="Arial"/>
                <a:cs typeface="Arial"/>
              </a:rPr>
              <a:t>w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itten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</a:t>
            </a:r>
            <a:r>
              <a:rPr lang="en-US" sz="1750" spc="5" dirty="0"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relation257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1750" i="1" spc="5" dirty="0">
                <a:latin typeface="Arial"/>
                <a:cs typeface="Arial"/>
              </a:rPr>
              <a:t>etc.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are some entailments of 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amily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KB:</a:t>
            </a:r>
            <a:endParaRPr sz="1950" dirty="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jane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endParaRPr sz="1950" dirty="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590"/>
              </a:spcBef>
            </a:pPr>
            <a:r>
              <a:rPr sz="1750" spc="5" dirty="0">
                <a:latin typeface="Arial"/>
                <a:cs typeface="Arial"/>
              </a:rPr>
              <a:t>This appears in the </a:t>
            </a:r>
            <a:r>
              <a:rPr sz="1750" spc="10" dirty="0">
                <a:latin typeface="Arial"/>
                <a:cs typeface="Arial"/>
              </a:rPr>
              <a:t>KB </a:t>
            </a:r>
            <a:r>
              <a:rPr sz="1750" spc="5" dirty="0">
                <a:latin typeface="Arial"/>
                <a:cs typeface="Arial"/>
              </a:rPr>
              <a:t>as </a:t>
            </a:r>
            <a:r>
              <a:rPr sz="1750" dirty="0">
                <a:latin typeface="Arial"/>
                <a:cs typeface="Arial"/>
              </a:rPr>
              <a:t>i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61009" indent="-255270">
              <a:lnSpc>
                <a:spcPct val="100000"/>
              </a:lnSpc>
              <a:spcBef>
                <a:spcPts val="1445"/>
              </a:spcBef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jane</a:t>
            </a:r>
            <a:endParaRPr sz="1950" dirty="0">
              <a:latin typeface="Arial"/>
              <a:cs typeface="Arial"/>
            </a:endParaRPr>
          </a:p>
          <a:p>
            <a:pPr marL="810260" marR="2741930">
              <a:lnSpc>
                <a:spcPct val="127699"/>
              </a:lnSpc>
              <a:spcBef>
                <a:spcPts val="5"/>
              </a:spcBef>
            </a:pPr>
            <a:r>
              <a:rPr sz="1750" spc="5" dirty="0">
                <a:latin typeface="Arial"/>
                <a:cs typeface="Arial"/>
              </a:rPr>
              <a:t>This is because the </a:t>
            </a:r>
            <a:r>
              <a:rPr sz="1750" spc="10" dirty="0">
                <a:latin typeface="Arial"/>
                <a:cs typeface="Arial"/>
              </a:rPr>
              <a:t>KB </a:t>
            </a:r>
            <a:r>
              <a:rPr sz="1750" spc="5" dirty="0">
                <a:latin typeface="Arial"/>
                <a:cs typeface="Arial"/>
              </a:rPr>
              <a:t>contains the ab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X.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13956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haining,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visited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86" y="1608287"/>
            <a:ext cx="793115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ving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detail,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am.</a:t>
            </a:r>
            <a:endParaRPr sz="1950">
              <a:latin typeface="Arial"/>
              <a:cs typeface="Arial"/>
            </a:endParaRPr>
          </a:p>
          <a:p>
            <a:pPr marR="127000" algn="r">
              <a:lnSpc>
                <a:spcPct val="100000"/>
              </a:lnSpc>
              <a:spcBef>
                <a:spcPts val="665"/>
              </a:spcBef>
            </a:pPr>
            <a:r>
              <a:rPr sz="950" b="1" u="sng" spc="10" dirty="0">
                <a:solidFill>
                  <a:srgbClr val="00008C"/>
                </a:solidFill>
                <a:latin typeface="Arial"/>
                <a:cs typeface="Arial"/>
              </a:rPr>
              <a:t>likes.pl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441" y="2665889"/>
            <a:ext cx="8193405" cy="1727200"/>
          </a:xfrm>
          <a:prstGeom prst="rect">
            <a:avLst/>
          </a:prstGeom>
          <a:ln w="34110">
            <a:solidFill>
              <a:srgbClr val="FDBB43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70180">
              <a:lnSpc>
                <a:spcPts val="1739"/>
              </a:lnSpc>
              <a:spcBef>
                <a:spcPts val="880"/>
              </a:spcBef>
              <a:tabLst>
                <a:tab pos="459740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5" dirty="0">
                <a:solidFill>
                  <a:srgbClr val="7F7F7F"/>
                </a:solidFill>
                <a:latin typeface="Arial"/>
                <a:cs typeface="Arial"/>
              </a:rPr>
              <a:t>program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about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30" dirty="0">
                <a:solidFill>
                  <a:srgbClr val="7F7F7F"/>
                </a:solidFill>
                <a:latin typeface="Arial"/>
                <a:cs typeface="Arial"/>
              </a:rPr>
              <a:t>who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kinds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10" dirty="0">
                <a:solidFill>
                  <a:srgbClr val="7F7F7F"/>
                </a:solidFill>
                <a:latin typeface="Arial"/>
                <a:cs typeface="Arial"/>
              </a:rPr>
              <a:t>food.</a:t>
            </a:r>
            <a:endParaRPr sz="1450" dirty="0">
              <a:latin typeface="Arial"/>
              <a:cs typeface="Arial"/>
            </a:endParaRPr>
          </a:p>
          <a:p>
            <a:pPr marL="170180">
              <a:lnSpc>
                <a:spcPts val="1735"/>
              </a:lnSpc>
              <a:tabLst>
                <a:tab pos="3738245" algn="l"/>
              </a:tabLst>
            </a:pPr>
            <a:r>
              <a:rPr sz="1450" spc="155" dirty="0">
                <a:latin typeface="Arial"/>
                <a:cs typeface="Arial"/>
              </a:rPr>
              <a:t>likes(john,pizza).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John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pizza.</a:t>
            </a:r>
            <a:endParaRPr sz="1450" dirty="0">
              <a:latin typeface="Arial"/>
              <a:cs typeface="Arial"/>
            </a:endParaRPr>
          </a:p>
          <a:p>
            <a:pPr marL="170180">
              <a:lnSpc>
                <a:spcPts val="1735"/>
              </a:lnSpc>
              <a:tabLst>
                <a:tab pos="3738245" algn="l"/>
              </a:tabLst>
            </a:pPr>
            <a:r>
              <a:rPr sz="1450" spc="155" dirty="0">
                <a:latin typeface="Arial"/>
                <a:cs typeface="Arial"/>
              </a:rPr>
              <a:t>likes(john,sushi).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John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sushi.</a:t>
            </a:r>
            <a:endParaRPr sz="1450" dirty="0">
              <a:latin typeface="Arial"/>
              <a:cs typeface="Arial"/>
            </a:endParaRPr>
          </a:p>
          <a:p>
            <a:pPr marL="170180" marR="1615440">
              <a:lnSpc>
                <a:spcPts val="1739"/>
              </a:lnSpc>
              <a:spcBef>
                <a:spcPts val="55"/>
              </a:spcBef>
              <a:tabLst>
                <a:tab pos="3738245" algn="l"/>
              </a:tabLst>
            </a:pPr>
            <a:r>
              <a:rPr sz="1450" spc="130" dirty="0">
                <a:latin typeface="Arial"/>
                <a:cs typeface="Arial"/>
              </a:rPr>
              <a:t>likes(mary,sushi).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Mary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5" dirty="0">
                <a:solidFill>
                  <a:srgbClr val="7F7F7F"/>
                </a:solidFill>
                <a:latin typeface="Arial"/>
                <a:cs typeface="Arial"/>
              </a:rPr>
              <a:t>sushi.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spc="145" dirty="0">
                <a:latin typeface="Arial"/>
                <a:cs typeface="Arial"/>
              </a:rPr>
              <a:t>likes(paul,X)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0" dirty="0">
                <a:latin typeface="Arial"/>
                <a:cs typeface="Arial"/>
              </a:rPr>
              <a:t>likes(john,X).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Paul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John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04" dirty="0">
                <a:solidFill>
                  <a:srgbClr val="7F7F7F"/>
                </a:solidFill>
                <a:latin typeface="Arial"/>
                <a:cs typeface="Arial"/>
              </a:rPr>
              <a:t>likes.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spc="114" dirty="0">
                <a:latin typeface="Arial"/>
                <a:cs typeface="Arial"/>
              </a:rPr>
              <a:t>likes(X,icecream).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" dirty="0">
                <a:solidFill>
                  <a:srgbClr val="7F7F7F"/>
                </a:solidFill>
                <a:latin typeface="Arial"/>
                <a:cs typeface="Arial"/>
              </a:rPr>
              <a:t>Everybody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likes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40" dirty="0">
                <a:solidFill>
                  <a:srgbClr val="7F7F7F"/>
                </a:solidFill>
                <a:latin typeface="Arial"/>
                <a:cs typeface="Arial"/>
              </a:rPr>
              <a:t>ice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0" dirty="0">
                <a:solidFill>
                  <a:srgbClr val="7F7F7F"/>
                </a:solidFill>
                <a:latin typeface="Arial"/>
                <a:cs typeface="Arial"/>
              </a:rPr>
              <a:t>cream.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4697682"/>
            <a:ext cx="8118475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020">
              <a:lnSpc>
                <a:spcPct val="125000"/>
              </a:lnSpc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decide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spc="-55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 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selected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du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through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matching process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unification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96250" cy="587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Unification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distinct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said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unify</a:t>
            </a:r>
            <a:r>
              <a:rPr sz="1950" i="1" spc="15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substitution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identical.</a:t>
            </a:r>
            <a:endParaRPr sz="1950" dirty="0">
              <a:latin typeface="Arial"/>
              <a:cs typeface="Arial"/>
            </a:endParaRPr>
          </a:p>
          <a:p>
            <a:pPr marL="461009" marR="22225" indent="-255270">
              <a:lnSpc>
                <a:spcPct val="118900"/>
              </a:lnSpc>
              <a:spcBef>
                <a:spcPts val="91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likes(john,Y)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20" dirty="0">
                <a:latin typeface="Arial"/>
                <a:cs typeface="Arial"/>
              </a:rPr>
              <a:t>likes(john,pizza)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 the</a:t>
            </a:r>
            <a:r>
              <a:rPr sz="1950" dirty="0">
                <a:latin typeface="Arial"/>
                <a:cs typeface="Arial"/>
              </a:rPr>
              <a:t> first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am,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125" dirty="0">
                <a:latin typeface="Arial"/>
                <a:cs typeface="Arial"/>
              </a:rPr>
              <a:t>pizza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22225" indent="-255270">
              <a:lnSpc>
                <a:spcPct val="1189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20" dirty="0">
                <a:latin typeface="Arial"/>
                <a:cs typeface="Arial"/>
              </a:rPr>
              <a:t>likes(paul,pizza)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likes(paul,X)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125" dirty="0">
                <a:latin typeface="Arial"/>
                <a:cs typeface="Arial"/>
              </a:rPr>
              <a:t>pizza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22225" indent="-255270">
              <a:lnSpc>
                <a:spcPct val="118900"/>
              </a:lnSpc>
              <a:spcBef>
                <a:spcPts val="133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15" dirty="0">
                <a:latin typeface="Arial"/>
                <a:cs typeface="Arial"/>
              </a:rPr>
              <a:t>likes(jane,Y)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160" dirty="0">
                <a:latin typeface="Arial"/>
                <a:cs typeface="Arial"/>
              </a:rPr>
              <a:t>likes(X,icecream)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 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114" dirty="0">
                <a:latin typeface="Arial"/>
                <a:cs typeface="Arial"/>
              </a:rPr>
              <a:t>jane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45" dirty="0">
                <a:latin typeface="Arial"/>
                <a:cs typeface="Arial"/>
              </a:rPr>
              <a:t>icecream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In </a:t>
            </a:r>
            <a:r>
              <a:rPr sz="1950" dirty="0">
                <a:latin typeface="Arial"/>
                <a:cs typeface="Arial"/>
              </a:rPr>
              <a:t>all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ies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succeed!</a:t>
            </a:r>
            <a:endParaRPr sz="1950" dirty="0">
              <a:latin typeface="Arial"/>
              <a:cs typeface="Arial"/>
            </a:endParaRPr>
          </a:p>
          <a:p>
            <a:pPr marL="12700" marR="84455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Note that both 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 contain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4055110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Examples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unification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pairs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unify: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5336" y="3634094"/>
            <a:ext cx="16586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buFont typeface="Lucida Sans Unicode"/>
              <a:buChar char="•"/>
              <a:tabLst>
                <a:tab pos="267970" algn="l"/>
              </a:tabLst>
            </a:pPr>
            <a:r>
              <a:rPr sz="2050" spc="135" dirty="0">
                <a:latin typeface="Arial"/>
                <a:cs typeface="Arial"/>
              </a:rPr>
              <a:t>p(X,Z,X,Z)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7367" y="3634094"/>
            <a:ext cx="20681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7545" algn="l"/>
              </a:tabLst>
            </a:pPr>
            <a:r>
              <a:rPr sz="1950" spc="5" dirty="0">
                <a:latin typeface="Arial"/>
                <a:cs typeface="Arial"/>
              </a:rPr>
              <a:t>and	</a:t>
            </a:r>
            <a:r>
              <a:rPr sz="2050" spc="80" dirty="0">
                <a:latin typeface="Arial"/>
                <a:cs typeface="Arial"/>
              </a:rPr>
              <a:t>p(Y,W,a,Y)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9430" y="3634094"/>
            <a:ext cx="30333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spc="-170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85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=</a:t>
            </a:r>
            <a:r>
              <a:rPr sz="2050" spc="-5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86" y="4187866"/>
            <a:ext cx="454533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pairs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unify: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5336" y="6135268"/>
            <a:ext cx="16586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buFont typeface="Lucida Sans Unicode"/>
              <a:buChar char="•"/>
              <a:tabLst>
                <a:tab pos="267970" algn="l"/>
              </a:tabLst>
            </a:pPr>
            <a:r>
              <a:rPr sz="2050" spc="160" dirty="0">
                <a:latin typeface="Arial"/>
                <a:cs typeface="Arial"/>
              </a:rPr>
              <a:t>p(X,b,X,a)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7367" y="6135268"/>
            <a:ext cx="20681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7545" algn="l"/>
              </a:tabLst>
            </a:pPr>
            <a:r>
              <a:rPr sz="1950" spc="5" dirty="0">
                <a:latin typeface="Arial"/>
                <a:cs typeface="Arial"/>
              </a:rPr>
              <a:t>and	</a:t>
            </a:r>
            <a:r>
              <a:rPr sz="2050" spc="135" dirty="0">
                <a:latin typeface="Arial"/>
                <a:cs typeface="Arial"/>
              </a:rPr>
              <a:t>p(Y,Z,Z,Y)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5811" y="2192579"/>
          <a:ext cx="5409078" cy="142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8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p(Y,a,b)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50" spc="-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Y=b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p(X,b,X)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p(a,b,Y)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50" spc="-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Y=a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p(Y,Z,b)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50" spc="-6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Y=b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5811" y="4693753"/>
          <a:ext cx="3418179" cy="142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p(b,Y)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p(b,X,b)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p(Y,a,a)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1">
                <a:tc>
                  <a:txBody>
                    <a:bodyPr/>
                    <a:lstStyle/>
                    <a:p>
                      <a:pPr marL="276860" indent="-254635">
                        <a:lnSpc>
                          <a:spcPct val="100000"/>
                        </a:lnSpc>
                        <a:spcBef>
                          <a:spcPts val="115"/>
                        </a:spcBef>
                        <a:buFont typeface="Lucida Sans Unicode"/>
                        <a:buChar char="•"/>
                        <a:tabLst>
                          <a:tab pos="277495" algn="l"/>
                        </a:tabLst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p(X,b,X)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and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p(a,b,b)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EECA5B75-575F-49FA-9D47-3B5D1A33173E}"/>
              </a:ext>
            </a:extLst>
          </p:cNvPr>
          <p:cNvGrpSpPr/>
          <p:nvPr/>
        </p:nvGrpSpPr>
        <p:grpSpPr>
          <a:xfrm>
            <a:off x="6480949" y="1391123"/>
            <a:ext cx="2421720" cy="2111400"/>
            <a:chOff x="6480949" y="1391123"/>
            <a:chExt cx="2421720" cy="21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7C8502-9307-46FE-A507-F71B9EF5E5A2}"/>
                    </a:ext>
                  </a:extLst>
                </p14:cNvPr>
                <p14:cNvContentPartPr/>
                <p14:nvPr/>
              </p14:nvContentPartPr>
              <p14:xfrm>
                <a:off x="6480949" y="1416683"/>
                <a:ext cx="987840" cy="208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7C8502-9307-46FE-A507-F71B9EF5E5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6629" y="1412363"/>
                  <a:ext cx="996480" cy="20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4E7328-CA45-45F9-9E17-EA07926D90A6}"/>
                    </a:ext>
                  </a:extLst>
                </p14:cNvPr>
                <p14:cNvContentPartPr/>
                <p14:nvPr/>
              </p14:nvContentPartPr>
              <p14:xfrm>
                <a:off x="7294189" y="1449443"/>
                <a:ext cx="260280" cy="29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4E7328-CA45-45F9-9E17-EA07926D90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9869" y="1445123"/>
                  <a:ext cx="268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D46B85-7AAA-4DC6-90BC-0CC4FBE78018}"/>
                    </a:ext>
                  </a:extLst>
                </p14:cNvPr>
                <p14:cNvContentPartPr/>
                <p14:nvPr/>
              </p14:nvContentPartPr>
              <p14:xfrm>
                <a:off x="7366189" y="1471403"/>
                <a:ext cx="193680" cy="249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D46B85-7AAA-4DC6-90BC-0CC4FBE780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61869" y="1467083"/>
                  <a:ext cx="202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B32D82-495F-4741-8313-D6F2003465F3}"/>
                    </a:ext>
                  </a:extLst>
                </p14:cNvPr>
                <p14:cNvContentPartPr/>
                <p14:nvPr/>
              </p14:nvContentPartPr>
              <p14:xfrm>
                <a:off x="7585429" y="1527923"/>
                <a:ext cx="275400" cy="3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B32D82-495F-4741-8313-D6F2003465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1109" y="1523603"/>
                  <a:ext cx="28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165D73-1DA6-40D4-B5DB-A41B651F1DE8}"/>
                    </a:ext>
                  </a:extLst>
                </p14:cNvPr>
                <p14:cNvContentPartPr/>
                <p14:nvPr/>
              </p14:nvContentPartPr>
              <p14:xfrm>
                <a:off x="7600189" y="1558163"/>
                <a:ext cx="264960" cy="8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165D73-1DA6-40D4-B5DB-A41B651F1D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5869" y="1553843"/>
                  <a:ext cx="273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E15E07-6747-4307-B7D2-BBBE94BAE36A}"/>
                    </a:ext>
                  </a:extLst>
                </p14:cNvPr>
                <p14:cNvContentPartPr/>
                <p14:nvPr/>
              </p14:nvContentPartPr>
              <p14:xfrm>
                <a:off x="7990789" y="1391123"/>
                <a:ext cx="221760" cy="20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E15E07-6747-4307-B7D2-BBBE94BAE3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86469" y="1386803"/>
                  <a:ext cx="230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75DC60-5081-48DC-9C61-D4A7CDED67A7}"/>
                    </a:ext>
                  </a:extLst>
                </p14:cNvPr>
                <p14:cNvContentPartPr/>
                <p14:nvPr/>
              </p14:nvContentPartPr>
              <p14:xfrm>
                <a:off x="8017069" y="1539083"/>
                <a:ext cx="46800" cy="20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75DC60-5081-48DC-9C61-D4A7CDED67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2749" y="1534763"/>
                  <a:ext cx="55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7ED533-93AA-43C4-AF3E-389D2D614CC8}"/>
                    </a:ext>
                  </a:extLst>
                </p14:cNvPr>
                <p14:cNvContentPartPr/>
                <p14:nvPr/>
              </p14:nvContentPartPr>
              <p14:xfrm>
                <a:off x="7194469" y="1890443"/>
                <a:ext cx="406440" cy="41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7ED533-93AA-43C4-AF3E-389D2D614C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90149" y="1886123"/>
                  <a:ext cx="415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C5307C-24CF-48CF-BD50-E294FDDCA533}"/>
                    </a:ext>
                  </a:extLst>
                </p14:cNvPr>
                <p14:cNvContentPartPr/>
                <p14:nvPr/>
              </p14:nvContentPartPr>
              <p14:xfrm>
                <a:off x="7268989" y="2020043"/>
                <a:ext cx="236520" cy="3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C5307C-24CF-48CF-BD50-E294FDDCA5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4669" y="2015723"/>
                  <a:ext cx="245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81A873-DAF5-44AF-87BF-8B5031619B88}"/>
                    </a:ext>
                  </a:extLst>
                </p14:cNvPr>
                <p14:cNvContentPartPr/>
                <p14:nvPr/>
              </p14:nvContentPartPr>
              <p14:xfrm>
                <a:off x="7631509" y="2007443"/>
                <a:ext cx="176040" cy="2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81A873-DAF5-44AF-87BF-8B5031619B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7189" y="2003123"/>
                  <a:ext cx="184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B8DC71-F3B3-48D0-85B9-833423CCE32F}"/>
                    </a:ext>
                  </a:extLst>
                </p14:cNvPr>
                <p14:cNvContentPartPr/>
                <p14:nvPr/>
              </p14:nvContentPartPr>
              <p14:xfrm>
                <a:off x="7555189" y="2088803"/>
                <a:ext cx="237600" cy="63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B8DC71-F3B3-48D0-85B9-833423CCE3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0869" y="2084483"/>
                  <a:ext cx="246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A9AA93-66E5-415C-B1CD-2777E14C2F53}"/>
                    </a:ext>
                  </a:extLst>
                </p14:cNvPr>
                <p14:cNvContentPartPr/>
                <p14:nvPr/>
              </p14:nvContentPartPr>
              <p14:xfrm>
                <a:off x="7950469" y="1686683"/>
                <a:ext cx="466920" cy="52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A9AA93-66E5-415C-B1CD-2777E14C2F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46149" y="1682363"/>
                  <a:ext cx="4755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664E0A-6E60-42E8-9B27-08910C168762}"/>
                    </a:ext>
                  </a:extLst>
                </p14:cNvPr>
                <p14:cNvContentPartPr/>
                <p14:nvPr/>
              </p14:nvContentPartPr>
              <p14:xfrm>
                <a:off x="7263949" y="2538803"/>
                <a:ext cx="180360" cy="16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664E0A-6E60-42E8-9B27-08910C1687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9629" y="2534483"/>
                  <a:ext cx="189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1E4DCB-8E52-4298-B3C8-DBD47C9DF7E6}"/>
                    </a:ext>
                  </a:extLst>
                </p14:cNvPr>
                <p14:cNvContentPartPr/>
                <p14:nvPr/>
              </p14:nvContentPartPr>
              <p14:xfrm>
                <a:off x="7282669" y="2518283"/>
                <a:ext cx="224640" cy="20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1E4DCB-8E52-4298-B3C8-DBD47C9DF7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78349" y="2513963"/>
                  <a:ext cx="233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93B62B-86EB-4281-974A-5C2BAB10F754}"/>
                    </a:ext>
                  </a:extLst>
                </p14:cNvPr>
                <p14:cNvContentPartPr/>
                <p14:nvPr/>
              </p14:nvContentPartPr>
              <p14:xfrm>
                <a:off x="8337469" y="1444403"/>
                <a:ext cx="259560" cy="7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93B62B-86EB-4281-974A-5C2BAB10F7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3149" y="1440083"/>
                  <a:ext cx="26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3F7DBC-6FBA-48AA-A0D7-63638AFB6145}"/>
                    </a:ext>
                  </a:extLst>
                </p14:cNvPr>
                <p14:cNvContentPartPr/>
                <p14:nvPr/>
              </p14:nvContentPartPr>
              <p14:xfrm>
                <a:off x="8231989" y="1590563"/>
                <a:ext cx="213480" cy="3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3F7DBC-6FBA-48AA-A0D7-63638AFB61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7669" y="1586243"/>
                  <a:ext cx="222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9DA11E-65BB-43F4-B295-AC5EC2FFCA79}"/>
                    </a:ext>
                  </a:extLst>
                </p14:cNvPr>
                <p14:cNvContentPartPr/>
                <p14:nvPr/>
              </p14:nvContentPartPr>
              <p14:xfrm>
                <a:off x="8679109" y="1469243"/>
                <a:ext cx="223560" cy="198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9DA11E-65BB-43F4-B295-AC5EC2FFCA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74789" y="1464923"/>
                  <a:ext cx="2322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46651E-0700-4003-8510-D8B13D8586BC}"/>
              </a:ext>
            </a:extLst>
          </p:cNvPr>
          <p:cNvGrpSpPr/>
          <p:nvPr/>
        </p:nvGrpSpPr>
        <p:grpSpPr>
          <a:xfrm>
            <a:off x="9000229" y="1368443"/>
            <a:ext cx="1019880" cy="537120"/>
            <a:chOff x="9000229" y="1368443"/>
            <a:chExt cx="101988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329439-7BA9-4543-9EED-2DF326F01359}"/>
                    </a:ext>
                  </a:extLst>
                </p14:cNvPr>
                <p14:cNvContentPartPr/>
                <p14:nvPr/>
              </p14:nvContentPartPr>
              <p14:xfrm>
                <a:off x="9118669" y="1544483"/>
                <a:ext cx="28440" cy="1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329439-7BA9-4543-9EED-2DF326F013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14349" y="1540163"/>
                  <a:ext cx="37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6B22A1-B1C1-4C9D-9C8C-631386F5BF9C}"/>
                    </a:ext>
                  </a:extLst>
                </p14:cNvPr>
                <p14:cNvContentPartPr/>
                <p14:nvPr/>
              </p14:nvContentPartPr>
              <p14:xfrm>
                <a:off x="9164029" y="153584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6B22A1-B1C1-4C9D-9C8C-631386F5BF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59709" y="153152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656B60-BA0B-4E29-8192-6B416DBB76F6}"/>
                    </a:ext>
                  </a:extLst>
                </p14:cNvPr>
                <p14:cNvContentPartPr/>
                <p14:nvPr/>
              </p14:nvContentPartPr>
              <p14:xfrm>
                <a:off x="9000229" y="1604243"/>
                <a:ext cx="143280" cy="4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656B60-BA0B-4E29-8192-6B416DBB76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95909" y="1599923"/>
                  <a:ext cx="151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3F8388-7635-40BE-A2D8-4CE7C781C326}"/>
                    </a:ext>
                  </a:extLst>
                </p14:cNvPr>
                <p14:cNvContentPartPr/>
                <p14:nvPr/>
              </p14:nvContentPartPr>
              <p14:xfrm>
                <a:off x="9001309" y="1487963"/>
                <a:ext cx="259920" cy="6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3F8388-7635-40BE-A2D8-4CE7C781C3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6989" y="1483643"/>
                  <a:ext cx="26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48C1DB-AC40-4FE1-BB32-7C14E77D9BB8}"/>
                    </a:ext>
                  </a:extLst>
                </p14:cNvPr>
                <p14:cNvContentPartPr/>
                <p14:nvPr/>
              </p14:nvContentPartPr>
              <p14:xfrm>
                <a:off x="9244669" y="1368443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48C1DB-AC40-4FE1-BB32-7C14E77D9B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0349" y="136412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107ADF-26F5-4535-99D7-3560C27655F5}"/>
                    </a:ext>
                  </a:extLst>
                </p14:cNvPr>
                <p14:cNvContentPartPr/>
                <p14:nvPr/>
              </p14:nvContentPartPr>
              <p14:xfrm>
                <a:off x="9053869" y="1414883"/>
                <a:ext cx="483840" cy="434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107ADF-26F5-4535-99D7-3560C27655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49549" y="1410563"/>
                  <a:ext cx="492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72BB81-D2F0-4BAD-9EF7-A3A8BBD6B871}"/>
                    </a:ext>
                  </a:extLst>
                </p14:cNvPr>
                <p14:cNvContentPartPr/>
                <p14:nvPr/>
              </p14:nvContentPartPr>
              <p14:xfrm>
                <a:off x="9166909" y="1637363"/>
                <a:ext cx="254160" cy="3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72BB81-D2F0-4BAD-9EF7-A3A8BBD6B8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62589" y="1633043"/>
                  <a:ext cx="262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B9BC1B-8607-480B-962A-5D4C021F79F3}"/>
                    </a:ext>
                  </a:extLst>
                </p14:cNvPr>
                <p14:cNvContentPartPr/>
                <p14:nvPr/>
              </p14:nvContentPartPr>
              <p14:xfrm>
                <a:off x="9549949" y="1511003"/>
                <a:ext cx="141120" cy="133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B9BC1B-8607-480B-962A-5D4C021F79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5629" y="1506683"/>
                  <a:ext cx="149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72E38A-CFB7-44B8-93CD-CD234743BAB6}"/>
                    </a:ext>
                  </a:extLst>
                </p14:cNvPr>
                <p14:cNvContentPartPr/>
                <p14:nvPr/>
              </p14:nvContentPartPr>
              <p14:xfrm>
                <a:off x="9698629" y="1607843"/>
                <a:ext cx="7560" cy="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72E38A-CFB7-44B8-93CD-CD234743BAB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94309" y="1603523"/>
                  <a:ext cx="16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886D7F-7230-4451-B8C1-4585E8368F45}"/>
                    </a:ext>
                  </a:extLst>
                </p14:cNvPr>
                <p14:cNvContentPartPr/>
                <p14:nvPr/>
              </p14:nvContentPartPr>
              <p14:xfrm>
                <a:off x="9454189" y="1682723"/>
                <a:ext cx="168120" cy="6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886D7F-7230-4451-B8C1-4585E8368F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49869" y="1678403"/>
                  <a:ext cx="176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EEEC34-FC04-4E33-B8FA-44C01C665370}"/>
                    </a:ext>
                  </a:extLst>
                </p14:cNvPr>
                <p14:cNvContentPartPr/>
                <p14:nvPr/>
              </p14:nvContentPartPr>
              <p14:xfrm>
                <a:off x="9718789" y="1556723"/>
                <a:ext cx="301320" cy="34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EEEC34-FC04-4E33-B8FA-44C01C66537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4469" y="1552403"/>
                  <a:ext cx="30996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76C60D-83E9-45EC-93A9-A2FB93C6C303}"/>
                  </a:ext>
                </a:extLst>
              </p14:cNvPr>
              <p14:cNvContentPartPr/>
              <p14:nvPr/>
            </p14:nvContentPartPr>
            <p14:xfrm>
              <a:off x="4094509" y="4618523"/>
              <a:ext cx="779760" cy="43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76C60D-83E9-45EC-93A9-A2FB93C6C30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90189" y="4614203"/>
                <a:ext cx="788400" cy="44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0D11B4B-5DF1-433F-A3DB-1B6C61B72093}"/>
              </a:ext>
            </a:extLst>
          </p:cNvPr>
          <p:cNvGrpSpPr/>
          <p:nvPr/>
        </p:nvGrpSpPr>
        <p:grpSpPr>
          <a:xfrm>
            <a:off x="1551829" y="4410803"/>
            <a:ext cx="586440" cy="440640"/>
            <a:chOff x="1551829" y="4410803"/>
            <a:chExt cx="58644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4F7FE1-DE51-452C-923B-ECB1B55C6476}"/>
                    </a:ext>
                  </a:extLst>
                </p14:cNvPr>
                <p14:cNvContentPartPr/>
                <p14:nvPr/>
              </p14:nvContentPartPr>
              <p14:xfrm>
                <a:off x="1551829" y="4439963"/>
                <a:ext cx="216000" cy="40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4F7FE1-DE51-452C-923B-ECB1B55C64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47509" y="4435643"/>
                  <a:ext cx="224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CBCCDD-26B9-447F-B093-A59C48D22FDD}"/>
                    </a:ext>
                  </a:extLst>
                </p14:cNvPr>
                <p14:cNvContentPartPr/>
                <p14:nvPr/>
              </p14:nvContentPartPr>
              <p14:xfrm>
                <a:off x="1970509" y="4410803"/>
                <a:ext cx="2520" cy="4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CBCCDD-26B9-447F-B093-A59C48D22F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66189" y="4406483"/>
                  <a:ext cx="111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ADA0AB-8922-4924-ABFE-C9D792A57CFD}"/>
                    </a:ext>
                  </a:extLst>
                </p14:cNvPr>
                <p14:cNvContentPartPr/>
                <p14:nvPr/>
              </p14:nvContentPartPr>
              <p14:xfrm>
                <a:off x="1684309" y="4422683"/>
                <a:ext cx="249120" cy="417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ADA0AB-8922-4924-ABFE-C9D792A57C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79989" y="4418363"/>
                  <a:ext cx="257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196D3C-8A32-4994-9DD2-976B5628A8DC}"/>
                    </a:ext>
                  </a:extLst>
                </p14:cNvPr>
                <p14:cNvContentPartPr/>
                <p14:nvPr/>
              </p14:nvContentPartPr>
              <p14:xfrm>
                <a:off x="1944229" y="4412603"/>
                <a:ext cx="194040" cy="438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196D3C-8A32-4994-9DD2-976B5628A8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39909" y="4408283"/>
                  <a:ext cx="20268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0B0BAC4-A82B-4C53-A588-57D7FE9C98B0}"/>
              </a:ext>
            </a:extLst>
          </p:cNvPr>
          <p:cNvGrpSpPr/>
          <p:nvPr/>
        </p:nvGrpSpPr>
        <p:grpSpPr>
          <a:xfrm>
            <a:off x="3435709" y="4394963"/>
            <a:ext cx="844920" cy="447480"/>
            <a:chOff x="3435709" y="4394963"/>
            <a:chExt cx="84492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649618-52F8-4837-B7C3-D2F80E6901F2}"/>
                    </a:ext>
                  </a:extLst>
                </p14:cNvPr>
                <p14:cNvContentPartPr/>
                <p14:nvPr/>
              </p14:nvContentPartPr>
              <p14:xfrm>
                <a:off x="3435709" y="4449323"/>
                <a:ext cx="144720" cy="39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649618-52F8-4837-B7C3-D2F80E6901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31389" y="4445003"/>
                  <a:ext cx="153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FD3409-5661-453A-91F6-E0175D064F2A}"/>
                    </a:ext>
                  </a:extLst>
                </p14:cNvPr>
                <p14:cNvContentPartPr/>
                <p14:nvPr/>
              </p14:nvContentPartPr>
              <p14:xfrm>
                <a:off x="3606709" y="4398203"/>
                <a:ext cx="233280" cy="337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FD3409-5661-453A-91F6-E0175D064F2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02389" y="4393883"/>
                  <a:ext cx="2419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D4DE8E-FFE5-424C-B3CB-73988F4DE139}"/>
                    </a:ext>
                  </a:extLst>
                </p14:cNvPr>
                <p14:cNvContentPartPr/>
                <p14:nvPr/>
              </p14:nvContentPartPr>
              <p14:xfrm>
                <a:off x="3878149" y="4394963"/>
                <a:ext cx="402480" cy="292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D4DE8E-FFE5-424C-B3CB-73988F4DE13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73829" y="4390643"/>
                  <a:ext cx="41112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7881FD9-C35B-44B2-B379-DED35FDF8B10}"/>
                  </a:ext>
                </a:extLst>
              </p14:cNvPr>
              <p14:cNvContentPartPr/>
              <p14:nvPr/>
            </p14:nvContentPartPr>
            <p14:xfrm>
              <a:off x="4126909" y="5501603"/>
              <a:ext cx="214560" cy="55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7881FD9-C35B-44B2-B379-DED35FDF8B1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22589" y="5497283"/>
                <a:ext cx="223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6BAEFF1-AEFA-495E-83A0-B656794B2082}"/>
                  </a:ext>
                </a:extLst>
              </p14:cNvPr>
              <p14:cNvContentPartPr/>
              <p14:nvPr/>
            </p14:nvContentPartPr>
            <p14:xfrm>
              <a:off x="1940629" y="5347883"/>
              <a:ext cx="223200" cy="175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6BAEFF1-AEFA-495E-83A0-B656794B20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36309" y="5343563"/>
                <a:ext cx="231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99BE002-B7B7-4D6F-89CB-B46CA7D61854}"/>
                  </a:ext>
                </a:extLst>
              </p14:cNvPr>
              <p14:cNvContentPartPr/>
              <p14:nvPr/>
            </p14:nvContentPartPr>
            <p14:xfrm>
              <a:off x="4360189" y="5490803"/>
              <a:ext cx="495000" cy="422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99BE002-B7B7-4D6F-89CB-B46CA7D618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55869" y="5486483"/>
                <a:ext cx="503640" cy="43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DC6BB0F-599B-43BA-86A1-CE0B10B5BF9F}"/>
              </a:ext>
            </a:extLst>
          </p:cNvPr>
          <p:cNvGrpSpPr/>
          <p:nvPr/>
        </p:nvGrpSpPr>
        <p:grpSpPr>
          <a:xfrm>
            <a:off x="4648909" y="5115683"/>
            <a:ext cx="5239440" cy="904680"/>
            <a:chOff x="4648909" y="5115683"/>
            <a:chExt cx="5239440" cy="90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9DFC43-1706-4788-A7CE-5C2E0FBCB5EE}"/>
                    </a:ext>
                  </a:extLst>
                </p14:cNvPr>
                <p14:cNvContentPartPr/>
                <p14:nvPr/>
              </p14:nvContentPartPr>
              <p14:xfrm>
                <a:off x="5085229" y="5337083"/>
                <a:ext cx="213840" cy="37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9DFC43-1706-4788-A7CE-5C2E0FBCB5E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80909" y="5332763"/>
                  <a:ext cx="222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C00F09-3B09-4136-9D49-D9DEB256F622}"/>
                    </a:ext>
                  </a:extLst>
                </p14:cNvPr>
                <p14:cNvContentPartPr/>
                <p14:nvPr/>
              </p14:nvContentPartPr>
              <p14:xfrm>
                <a:off x="5074429" y="5304683"/>
                <a:ext cx="230400" cy="383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C00F09-3B09-4136-9D49-D9DEB256F62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70109" y="5300363"/>
                  <a:ext cx="2390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299766-6778-45D7-8CAE-087F43737C0F}"/>
                    </a:ext>
                  </a:extLst>
                </p14:cNvPr>
                <p14:cNvContentPartPr/>
                <p14:nvPr/>
              </p14:nvContentPartPr>
              <p14:xfrm>
                <a:off x="5337229" y="5402963"/>
                <a:ext cx="292320" cy="67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299766-6778-45D7-8CAE-087F43737C0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32909" y="5398643"/>
                  <a:ext cx="300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0FCD0A-6D5A-43FA-9DA6-DB366AB2CCD7}"/>
                    </a:ext>
                  </a:extLst>
                </p14:cNvPr>
                <p14:cNvContentPartPr/>
                <p14:nvPr/>
              </p14:nvContentPartPr>
              <p14:xfrm>
                <a:off x="5329669" y="5604563"/>
                <a:ext cx="219600" cy="29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0FCD0A-6D5A-43FA-9DA6-DB366AB2CC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25349" y="5600243"/>
                  <a:ext cx="228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25214E3-747B-4642-818C-3D98B6FCF53F}"/>
                    </a:ext>
                  </a:extLst>
                </p14:cNvPr>
                <p14:cNvContentPartPr/>
                <p14:nvPr/>
              </p14:nvContentPartPr>
              <p14:xfrm>
                <a:off x="5624869" y="5484323"/>
                <a:ext cx="242640" cy="219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25214E3-747B-4642-818C-3D98B6FCF53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20549" y="5480003"/>
                  <a:ext cx="251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AD34DB-BD89-4D16-B27B-A60AE3139BFC}"/>
                    </a:ext>
                  </a:extLst>
                </p14:cNvPr>
                <p14:cNvContentPartPr/>
                <p14:nvPr/>
              </p14:nvContentPartPr>
              <p14:xfrm>
                <a:off x="6302029" y="5208563"/>
                <a:ext cx="291600" cy="548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AD34DB-BD89-4D16-B27B-A60AE3139B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97709" y="5204243"/>
                  <a:ext cx="3002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539F56-9C1A-4149-A465-03F8A7661336}"/>
                    </a:ext>
                  </a:extLst>
                </p14:cNvPr>
                <p14:cNvContentPartPr/>
                <p14:nvPr/>
              </p14:nvContentPartPr>
              <p14:xfrm>
                <a:off x="6209149" y="5382443"/>
                <a:ext cx="266040" cy="369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539F56-9C1A-4149-A465-03F8A76613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04829" y="5378123"/>
                  <a:ext cx="274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100E4E-A311-4AD5-9CC0-42871BCCBA35}"/>
                    </a:ext>
                  </a:extLst>
                </p14:cNvPr>
                <p14:cNvContentPartPr/>
                <p14:nvPr/>
              </p14:nvContentPartPr>
              <p14:xfrm>
                <a:off x="6606949" y="5371643"/>
                <a:ext cx="500760" cy="54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100E4E-A311-4AD5-9CC0-42871BCCBA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02629" y="5367323"/>
                  <a:ext cx="509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56BF6-69D4-4ECE-9974-FB4B924B2FB8}"/>
                    </a:ext>
                  </a:extLst>
                </p14:cNvPr>
                <p14:cNvContentPartPr/>
                <p14:nvPr/>
              </p14:nvContentPartPr>
              <p14:xfrm>
                <a:off x="6611269" y="5579363"/>
                <a:ext cx="280440" cy="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56BF6-69D4-4ECE-9974-FB4B924B2FB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06949" y="5575043"/>
                  <a:ext cx="289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FAC89C-D48D-4A62-A464-072F5B95C74E}"/>
                    </a:ext>
                  </a:extLst>
                </p14:cNvPr>
                <p14:cNvContentPartPr/>
                <p14:nvPr/>
              </p14:nvContentPartPr>
              <p14:xfrm>
                <a:off x="6691189" y="5115683"/>
                <a:ext cx="312840" cy="784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FAC89C-D48D-4A62-A464-072F5B95C74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86869" y="5111363"/>
                  <a:ext cx="32148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A39678-BE12-4027-830C-AA2F8105BA7C}"/>
                    </a:ext>
                  </a:extLst>
                </p14:cNvPr>
                <p14:cNvContentPartPr/>
                <p14:nvPr/>
              </p14:nvContentPartPr>
              <p14:xfrm>
                <a:off x="7105549" y="5180123"/>
                <a:ext cx="367200" cy="613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39678-BE12-4027-830C-AA2F8105BA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01229" y="5175803"/>
                  <a:ext cx="3758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FB58BC-6C3E-46F8-B6F9-FD19FC39D7B5}"/>
                    </a:ext>
                  </a:extLst>
                </p14:cNvPr>
                <p14:cNvContentPartPr/>
                <p14:nvPr/>
              </p14:nvContentPartPr>
              <p14:xfrm>
                <a:off x="4705789" y="6020003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FB58BC-6C3E-46F8-B6F9-FD19FC39D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1469" y="601568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01B616-FDAC-4AD0-B004-6650D233A3C8}"/>
                    </a:ext>
                  </a:extLst>
                </p14:cNvPr>
                <p14:cNvContentPartPr/>
                <p14:nvPr/>
              </p14:nvContentPartPr>
              <p14:xfrm>
                <a:off x="4648909" y="5934683"/>
                <a:ext cx="1185840" cy="72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01B616-FDAC-4AD0-B004-6650D233A3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4589" y="5930363"/>
                  <a:ext cx="1194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967474F-8B00-40C3-BC39-A69EB1FC8AF9}"/>
                    </a:ext>
                  </a:extLst>
                </p14:cNvPr>
                <p14:cNvContentPartPr/>
                <p14:nvPr/>
              </p14:nvContentPartPr>
              <p14:xfrm>
                <a:off x="5592109" y="5793923"/>
                <a:ext cx="4296240" cy="19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967474F-8B00-40C3-BC39-A69EB1FC8A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87789" y="5789603"/>
                  <a:ext cx="430488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BAD1CF6-A4EB-4154-8A6E-CAD9B1D04CB1}"/>
                  </a:ext>
                </a:extLst>
              </p14:cNvPr>
              <p14:cNvContentPartPr/>
              <p14:nvPr/>
            </p14:nvContentPartPr>
            <p14:xfrm>
              <a:off x="6412909" y="6506363"/>
              <a:ext cx="7560" cy="18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BAD1CF6-A4EB-4154-8A6E-CAD9B1D04C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08589" y="6502043"/>
                <a:ext cx="162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E20B1ED-88E7-42A0-BFC6-6F67E0DD25D2}"/>
              </a:ext>
            </a:extLst>
          </p:cNvPr>
          <p:cNvGrpSpPr/>
          <p:nvPr/>
        </p:nvGrpSpPr>
        <p:grpSpPr>
          <a:xfrm>
            <a:off x="5782909" y="5944043"/>
            <a:ext cx="2407320" cy="630360"/>
            <a:chOff x="5782909" y="5944043"/>
            <a:chExt cx="240732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A3A64C-817C-45A0-976C-DD3D88BA5875}"/>
                    </a:ext>
                  </a:extLst>
                </p14:cNvPr>
                <p14:cNvContentPartPr/>
                <p14:nvPr/>
              </p14:nvContentPartPr>
              <p14:xfrm>
                <a:off x="5785429" y="6052043"/>
                <a:ext cx="237600" cy="378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A3A64C-817C-45A0-976C-DD3D88BA58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81109" y="6047723"/>
                  <a:ext cx="2462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A4F29F-D50A-40B9-B9C3-E9C1BC73F73E}"/>
                    </a:ext>
                  </a:extLst>
                </p14:cNvPr>
                <p14:cNvContentPartPr/>
                <p14:nvPr/>
              </p14:nvContentPartPr>
              <p14:xfrm>
                <a:off x="5782909" y="6066443"/>
                <a:ext cx="343440" cy="354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A4F29F-D50A-40B9-B9C3-E9C1BC73F73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78589" y="6062123"/>
                  <a:ext cx="352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90BAEED-1746-4E6D-92FC-3CFF2EEB1F9D}"/>
                    </a:ext>
                  </a:extLst>
                </p14:cNvPr>
                <p14:cNvContentPartPr/>
                <p14:nvPr/>
              </p14:nvContentPartPr>
              <p14:xfrm>
                <a:off x="6070909" y="6178043"/>
                <a:ext cx="308880" cy="25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90BAEED-1746-4E6D-92FC-3CFF2EEB1F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66589" y="6173723"/>
                  <a:ext cx="317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CBC97D-EC63-4B6A-831F-2A6A265158C9}"/>
                    </a:ext>
                  </a:extLst>
                </p14:cNvPr>
                <p14:cNvContentPartPr/>
                <p14:nvPr/>
              </p14:nvContentPartPr>
              <p14:xfrm>
                <a:off x="6035989" y="6314843"/>
                <a:ext cx="254160" cy="55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CBC97D-EC63-4B6A-831F-2A6A265158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31669" y="6310523"/>
                  <a:ext cx="262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59D32C-9A55-4E28-9A41-1AC8AFE58B77}"/>
                    </a:ext>
                  </a:extLst>
                </p14:cNvPr>
                <p14:cNvContentPartPr/>
                <p14:nvPr/>
              </p14:nvContentPartPr>
              <p14:xfrm>
                <a:off x="6584629" y="6072563"/>
                <a:ext cx="7560" cy="2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59D32C-9A55-4E28-9A41-1AC8AFE58B7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80309" y="6068243"/>
                  <a:ext cx="162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2EEE9DA-721B-48B9-B273-C4067432C9AE}"/>
                    </a:ext>
                  </a:extLst>
                </p14:cNvPr>
                <p14:cNvContentPartPr/>
                <p14:nvPr/>
              </p14:nvContentPartPr>
              <p14:xfrm>
                <a:off x="6516949" y="6061043"/>
                <a:ext cx="4320" cy="1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2EEE9DA-721B-48B9-B273-C4067432C9A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2629" y="6056723"/>
                  <a:ext cx="12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1C7405-BB4E-4B06-9482-F7BE5AC1C11D}"/>
                    </a:ext>
                  </a:extLst>
                </p14:cNvPr>
                <p14:cNvContentPartPr/>
                <p14:nvPr/>
              </p14:nvContentPartPr>
              <p14:xfrm>
                <a:off x="6514069" y="5976803"/>
                <a:ext cx="312840" cy="231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1C7405-BB4E-4B06-9482-F7BE5AC1C11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09749" y="5972483"/>
                  <a:ext cx="321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BEA4F9B-09D9-489E-93C7-9F10243350CF}"/>
                    </a:ext>
                  </a:extLst>
                </p14:cNvPr>
                <p14:cNvContentPartPr/>
                <p14:nvPr/>
              </p14:nvContentPartPr>
              <p14:xfrm>
                <a:off x="6451429" y="6156083"/>
                <a:ext cx="178200" cy="356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BEA4F9B-09D9-489E-93C7-9F10243350C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447109" y="6151763"/>
                  <a:ext cx="186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8CD6057-1C48-42CA-97AE-7565DC30D37A}"/>
                    </a:ext>
                  </a:extLst>
                </p14:cNvPr>
                <p14:cNvContentPartPr/>
                <p14:nvPr/>
              </p14:nvContentPartPr>
              <p14:xfrm>
                <a:off x="6897109" y="6093803"/>
                <a:ext cx="210600" cy="38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8CD6057-1C48-42CA-97AE-7565DC30D3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92789" y="6089483"/>
                  <a:ext cx="219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785694-CF48-4B1B-BB29-A7AA9A95E9BB}"/>
                    </a:ext>
                  </a:extLst>
                </p14:cNvPr>
                <p14:cNvContentPartPr/>
                <p14:nvPr/>
              </p14:nvContentPartPr>
              <p14:xfrm>
                <a:off x="6763909" y="6275243"/>
                <a:ext cx="352080" cy="56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785694-CF48-4B1B-BB29-A7AA9A95E9B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59589" y="6270923"/>
                  <a:ext cx="360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664726-E164-472C-B656-E67F00A6F94D}"/>
                    </a:ext>
                  </a:extLst>
                </p14:cNvPr>
                <p14:cNvContentPartPr/>
                <p14:nvPr/>
              </p14:nvContentPartPr>
              <p14:xfrm>
                <a:off x="7253149" y="6026843"/>
                <a:ext cx="146160" cy="35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1664726-E164-472C-B656-E67F00A6F94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48829" y="6022523"/>
                  <a:ext cx="1548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44B81C8-63E0-4BD3-8D13-5CC9FE019486}"/>
                    </a:ext>
                  </a:extLst>
                </p14:cNvPr>
                <p14:cNvContentPartPr/>
                <p14:nvPr/>
              </p14:nvContentPartPr>
              <p14:xfrm>
                <a:off x="7081069" y="6014603"/>
                <a:ext cx="505080" cy="419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44B81C8-63E0-4BD3-8D13-5CC9FE01948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76749" y="6010283"/>
                  <a:ext cx="513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D624854-0CCA-4C38-8C54-E0C36DA61437}"/>
                    </a:ext>
                  </a:extLst>
                </p14:cNvPr>
                <p14:cNvContentPartPr/>
                <p14:nvPr/>
              </p14:nvContentPartPr>
              <p14:xfrm>
                <a:off x="7068109" y="6206123"/>
                <a:ext cx="425880" cy="78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D624854-0CCA-4C38-8C54-E0C36DA6143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63789" y="6201803"/>
                  <a:ext cx="434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010DB1-14BE-4563-A9AF-FAB76EF6FC42}"/>
                    </a:ext>
                  </a:extLst>
                </p14:cNvPr>
                <p14:cNvContentPartPr/>
                <p14:nvPr/>
              </p14:nvContentPartPr>
              <p14:xfrm>
                <a:off x="7563109" y="6115763"/>
                <a:ext cx="398520" cy="218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010DB1-14BE-4563-A9AF-FAB76EF6FC4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58789" y="6111443"/>
                  <a:ext cx="407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D2E5B2-6092-4822-87CF-7750A30F076C}"/>
                    </a:ext>
                  </a:extLst>
                </p14:cNvPr>
                <p14:cNvContentPartPr/>
                <p14:nvPr/>
              </p14:nvContentPartPr>
              <p14:xfrm>
                <a:off x="7816189" y="5944043"/>
                <a:ext cx="374040" cy="630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D2E5B2-6092-4822-87CF-7750A30F076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11869" y="5939723"/>
                  <a:ext cx="382680" cy="63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C90A1B9-2AC6-4098-A651-3A2109326784}"/>
                  </a:ext>
                </a:extLst>
              </p14:cNvPr>
              <p14:cNvContentPartPr/>
              <p14:nvPr/>
            </p14:nvContentPartPr>
            <p14:xfrm>
              <a:off x="2479909" y="6473603"/>
              <a:ext cx="2234520" cy="389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C90A1B9-2AC6-4098-A651-3A210932678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475589" y="6469283"/>
                <a:ext cx="2243160" cy="39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118475" cy="580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Renaming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113664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Unification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not conce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(which one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from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am).</a:t>
            </a:r>
            <a:endParaRPr sz="1950">
              <a:latin typeface="Arial"/>
              <a:cs typeface="Arial"/>
            </a:endParaRPr>
          </a:p>
          <a:p>
            <a:pPr marL="12700" marR="65659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du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renames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attempting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unification.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b="1" spc="5" dirty="0">
                <a:solidFill>
                  <a:srgbClr val="00008C"/>
                </a:solidFill>
                <a:latin typeface="Arial"/>
                <a:cs typeface="Arial"/>
              </a:rPr>
              <a:t>Exampl</a:t>
            </a:r>
            <a:r>
              <a:rPr sz="1750" b="1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850" b="1" dirty="0">
                <a:latin typeface="Times New Roman"/>
                <a:cs typeface="Times New Roman"/>
              </a:rPr>
              <a:t>: 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204" dirty="0">
                <a:latin typeface="Arial"/>
                <a:cs typeface="Arial"/>
              </a:rPr>
              <a:t>likes(X,pizza),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\+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X=joh</a:t>
            </a:r>
            <a:r>
              <a:rPr sz="1850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</a:pPr>
            <a:r>
              <a:rPr sz="1750" spc="5" dirty="0">
                <a:latin typeface="Arial"/>
                <a:cs typeface="Arial"/>
              </a:rPr>
              <a:t>Prolog first finds </a:t>
            </a:r>
            <a:r>
              <a:rPr sz="1850" spc="195" dirty="0">
                <a:latin typeface="Arial"/>
                <a:cs typeface="Arial"/>
              </a:rPr>
              <a:t>likes(john,pizza)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342265">
              <a:lnSpc>
                <a:spcPct val="120800"/>
              </a:lnSpc>
              <a:spcBef>
                <a:spcPts val="509"/>
              </a:spcBef>
            </a:pPr>
            <a:r>
              <a:rPr sz="1750" dirty="0">
                <a:latin typeface="Arial"/>
                <a:cs typeface="Arial"/>
              </a:rPr>
              <a:t>It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whose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head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95" dirty="0">
                <a:latin typeface="Arial"/>
                <a:cs typeface="Arial"/>
              </a:rPr>
              <a:t>likes(paul,X</a:t>
            </a:r>
            <a:r>
              <a:rPr sz="1850" spc="145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ut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 cannot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unify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90" dirty="0">
                <a:latin typeface="Arial"/>
                <a:cs typeface="Arial"/>
              </a:rPr>
              <a:t>likes(X,pizza)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as</a:t>
            </a:r>
            <a:r>
              <a:rPr sz="1750" dirty="0">
                <a:latin typeface="Arial"/>
                <a:cs typeface="Arial"/>
              </a:rPr>
              <a:t> i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170180">
              <a:lnSpc>
                <a:spcPct val="120800"/>
              </a:lnSpc>
              <a:spcBef>
                <a:spcPts val="509"/>
              </a:spcBef>
            </a:pPr>
            <a:r>
              <a:rPr sz="1750" spc="10" dirty="0">
                <a:latin typeface="Arial"/>
                <a:cs typeface="Arial"/>
              </a:rPr>
              <a:t>So </a:t>
            </a:r>
            <a:r>
              <a:rPr sz="1750" spc="5" dirty="0">
                <a:latin typeface="Arial"/>
                <a:cs typeface="Arial"/>
              </a:rPr>
              <a:t>Prolog renames the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-260" dirty="0">
                <a:latin typeface="Arial"/>
                <a:cs typeface="Arial"/>
              </a:rPr>
              <a:t>X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totally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35" dirty="0">
                <a:latin typeface="Arial"/>
                <a:cs typeface="Arial"/>
              </a:rPr>
              <a:t>e</a:t>
            </a:r>
            <a:r>
              <a:rPr sz="1750" spc="10" dirty="0">
                <a:latin typeface="Arial"/>
                <a:cs typeface="Arial"/>
              </a:rPr>
              <a:t>w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dirty="0">
                <a:latin typeface="Arial"/>
                <a:cs typeface="Arial"/>
              </a:rPr>
              <a:t>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xampl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850" spc="-155" dirty="0">
                <a:latin typeface="Arial"/>
                <a:cs typeface="Arial"/>
              </a:rPr>
              <a:t>X1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461009" marR="5080">
              <a:lnSpc>
                <a:spcPct val="125299"/>
              </a:lnSpc>
              <a:spcBef>
                <a:spcPts val="409"/>
              </a:spcBef>
            </a:pPr>
            <a:r>
              <a:rPr sz="1750" spc="5" dirty="0">
                <a:latin typeface="Arial"/>
                <a:cs typeface="Arial"/>
              </a:rPr>
              <a:t>Then </a:t>
            </a:r>
            <a:r>
              <a:rPr sz="1850" spc="190" dirty="0">
                <a:latin typeface="Arial"/>
                <a:cs typeface="Arial"/>
              </a:rPr>
              <a:t>likes(X,pizza)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unifies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likes(paul,X1)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que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 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entually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succeed.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37416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32395" cy="3780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another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vi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2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 marR="5080">
              <a:lnSpc>
                <a:spcPct val="119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slightly more accu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picture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conjuncti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A</a:t>
            </a:r>
            <a:r>
              <a:rPr sz="2175" spc="142" baseline="-11494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A</a:t>
            </a:r>
            <a:r>
              <a:rPr sz="2175" spc="142" baseline="-11494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Arial"/>
                <a:cs typeface="Arial"/>
              </a:rPr>
              <a:t>,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A</a:t>
            </a:r>
            <a:r>
              <a:rPr sz="2175" i="1" spc="142" baseline="-11494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11480" indent="-262255">
              <a:lnSpc>
                <a:spcPct val="100000"/>
              </a:lnSpc>
              <a:spcBef>
                <a:spcPts val="1550"/>
              </a:spcBef>
              <a:buAutoNum type="arabicPeriod"/>
              <a:tabLst>
                <a:tab pos="337185" algn="l"/>
                <a:tab pos="648335" algn="l"/>
              </a:tabLst>
            </a:pPr>
            <a:r>
              <a:rPr sz="1750" dirty="0">
                <a:latin typeface="Arial"/>
                <a:cs typeface="Arial"/>
              </a:rPr>
              <a:t>If	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50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there</a:t>
            </a:r>
            <a:r>
              <a:rPr sz="1750" spc="-90" dirty="0">
                <a:latin typeface="Arial"/>
                <a:cs typeface="Arial"/>
              </a:rPr>
              <a:t>’</a:t>
            </a:r>
            <a:r>
              <a:rPr sz="1750" spc="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nothing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</a:t>
            </a:r>
            <a:r>
              <a:rPr sz="1750" spc="-70" dirty="0">
                <a:latin typeface="Arial"/>
                <a:cs typeface="Arial"/>
              </a:rPr>
              <a:t>o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xit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.</a:t>
            </a:r>
          </a:p>
          <a:p>
            <a:pPr marL="411480" marR="469265" indent="-262255">
              <a:lnSpc>
                <a:spcPct val="149200"/>
              </a:lnSpc>
              <a:spcBef>
                <a:spcPts val="204"/>
              </a:spcBef>
              <a:buAutoNum type="arabicPeriod"/>
              <a:tabLst>
                <a:tab pos="337185" algn="l"/>
                <a:tab pos="3781425" algn="l"/>
                <a:tab pos="4956175" algn="l"/>
              </a:tabLst>
            </a:pPr>
            <a:r>
              <a:rPr sz="1750" spc="5" dirty="0">
                <a:latin typeface="Arial"/>
                <a:cs typeface="Arial"/>
              </a:rPr>
              <a:t>Otherwis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each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i="1" spc="5" dirty="0">
                <a:latin typeface="Arial"/>
                <a:cs typeface="Arial"/>
              </a:rPr>
              <a:t>pro</a:t>
            </a:r>
            <a:r>
              <a:rPr sz="1750" i="1" spc="-15" dirty="0">
                <a:latin typeface="Arial"/>
                <a:cs typeface="Arial"/>
              </a:rPr>
              <a:t>gr</a:t>
            </a:r>
            <a:r>
              <a:rPr sz="1750" i="1" spc="10" dirty="0">
                <a:latin typeface="Arial"/>
                <a:cs typeface="Arial"/>
              </a:rPr>
              <a:t>am</a:t>
            </a:r>
            <a:r>
              <a:rPr sz="1750" i="1" spc="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from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top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bottom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n: (a)Assume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current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has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head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i="1" spc="5" dirty="0">
                <a:latin typeface="Times New Roman"/>
                <a:cs typeface="Times New Roman"/>
              </a:rPr>
              <a:t>H</a:t>
            </a:r>
            <a:r>
              <a:rPr sz="1850" i="1" spc="1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body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spc="172" baseline="-13888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Arial"/>
                <a:cs typeface="Arial"/>
              </a:rPr>
              <a:t>,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i="1" spc="187" baseline="-13888" dirty="0">
                <a:latin typeface="Times New Roman"/>
                <a:cs typeface="Times New Roman"/>
              </a:rPr>
              <a:t>m</a:t>
            </a:r>
            <a:r>
              <a:rPr sz="1750" dirty="0">
                <a:latin typeface="Arial"/>
                <a:cs typeface="Arial"/>
              </a:rPr>
              <a:t>,</a:t>
            </a:r>
          </a:p>
          <a:p>
            <a:pPr marL="810260">
              <a:lnSpc>
                <a:spcPct val="100000"/>
              </a:lnSpc>
              <a:spcBef>
                <a:spcPts val="420"/>
              </a:spcBef>
            </a:pPr>
            <a:r>
              <a:rPr sz="1750" spc="5" dirty="0">
                <a:latin typeface="Arial"/>
                <a:cs typeface="Arial"/>
              </a:rPr>
              <a:t>(where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atomic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sentence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body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empty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m</a:t>
            </a:r>
            <a:r>
              <a:rPr sz="1850" i="1" spc="50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Arial"/>
                <a:cs typeface="Arial"/>
              </a:rPr>
              <a:t>=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</a:t>
            </a:r>
            <a:r>
              <a:rPr sz="1750" spc="5" dirty="0">
                <a:latin typeface="Arial"/>
                <a:cs typeface="Arial"/>
              </a:rPr>
              <a:t>).</a:t>
            </a:r>
            <a:endParaRPr sz="1750" dirty="0">
              <a:latin typeface="Arial"/>
              <a:cs typeface="Arial"/>
            </a:endParaRPr>
          </a:p>
          <a:p>
            <a:pPr marR="2783840" algn="ctr">
              <a:lnSpc>
                <a:spcPct val="100000"/>
              </a:lnSpc>
              <a:spcBef>
                <a:spcPts val="880"/>
              </a:spcBef>
            </a:pPr>
            <a:r>
              <a:rPr sz="1750" spc="5" dirty="0">
                <a:latin typeface="Arial"/>
                <a:cs typeface="Arial"/>
              </a:rPr>
              <a:t>(b)Rename all the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31" y="7028620"/>
            <a:ext cx="17538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3: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Language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3166" y="4464468"/>
            <a:ext cx="248031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(c)</a:t>
            </a:r>
            <a:r>
              <a:rPr sz="1750" spc="-204" dirty="0">
                <a:latin typeface="Arial"/>
                <a:cs typeface="Arial"/>
              </a:rPr>
              <a:t>T</a:t>
            </a:r>
            <a:r>
              <a:rPr sz="1750" spc="5" dirty="0">
                <a:latin typeface="Arial"/>
                <a:cs typeface="Arial"/>
              </a:rPr>
              <a:t>est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see</a:t>
            </a:r>
            <a:r>
              <a:rPr sz="1750" dirty="0">
                <a:latin typeface="Arial"/>
                <a:cs typeface="Arial"/>
              </a:rPr>
              <a:t> if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head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0843" y="4451768"/>
            <a:ext cx="3116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" dirty="0">
                <a:latin typeface="Times New Roman"/>
                <a:cs typeface="Times New Roman"/>
              </a:rPr>
              <a:t>H</a:t>
            </a:r>
            <a:r>
              <a:rPr sz="1850" i="1" spc="11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solidFill>
                  <a:srgbClr val="00008C"/>
                </a:solidFill>
                <a:latin typeface="Arial"/>
                <a:cs typeface="Arial"/>
              </a:rPr>
              <a:t>unifies</a:t>
            </a:r>
            <a:r>
              <a:rPr sz="1750" i="1" spc="9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first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atom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A</a:t>
            </a:r>
            <a:r>
              <a:rPr sz="1800" spc="172" baseline="-13888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9413" y="4800143"/>
            <a:ext cx="4097654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If it </a:t>
            </a:r>
            <a:r>
              <a:rPr sz="1750" spc="5" dirty="0">
                <a:latin typeface="Arial"/>
                <a:cs typeface="Arial"/>
              </a:rPr>
              <a:t>does not, </a:t>
            </a:r>
            <a:r>
              <a:rPr sz="1750" spc="10" dirty="0">
                <a:latin typeface="Arial"/>
                <a:cs typeface="Arial"/>
              </a:rPr>
              <a:t>m</a:t>
            </a:r>
            <a:r>
              <a:rPr sz="1750" spc="-25" dirty="0">
                <a:latin typeface="Arial"/>
                <a:cs typeface="Arial"/>
              </a:rPr>
              <a:t>o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1932" y="5323748"/>
            <a:ext cx="129667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1200" spc="15" dirty="0">
                <a:latin typeface="Times New Roman"/>
                <a:cs typeface="Times New Roman"/>
              </a:rPr>
              <a:t>1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2337" y="5309578"/>
            <a:ext cx="11715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m	</a:t>
            </a:r>
            <a:r>
              <a:rPr sz="1200" i="1" spc="1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0602" y="5168685"/>
            <a:ext cx="753618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61970" algn="l"/>
              </a:tabLst>
            </a:pPr>
            <a:r>
              <a:rPr sz="1750" spc="5" dirty="0">
                <a:latin typeface="Arial"/>
                <a:cs typeface="Arial"/>
              </a:rPr>
              <a:t>(d)Otherwis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esta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lish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spc="-352" baseline="32407" dirty="0">
                <a:latin typeface="Lucida Sans Unicode"/>
                <a:cs typeface="Lucida Sans Unicode"/>
              </a:rPr>
              <a:t>∗</a:t>
            </a:r>
            <a:r>
              <a:rPr sz="1750" dirty="0">
                <a:latin typeface="Arial"/>
                <a:cs typeface="Arial"/>
              </a:rPr>
              <a:t>,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,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B</a:t>
            </a:r>
            <a:r>
              <a:rPr sz="1800" spc="-555" baseline="32407" dirty="0">
                <a:latin typeface="Lucida Sans Unicode"/>
                <a:cs typeface="Lucida Sans Unicode"/>
              </a:rPr>
              <a:t>∗</a:t>
            </a:r>
            <a:r>
              <a:rPr sz="1800" spc="52" baseline="32407" dirty="0">
                <a:latin typeface="Lucida Sans Unicode"/>
                <a:cs typeface="Lucida Sans Unicode"/>
              </a:rPr>
              <a:t> </a:t>
            </a:r>
            <a:r>
              <a:rPr sz="1750" dirty="0">
                <a:latin typeface="Arial"/>
                <a:cs typeface="Arial"/>
              </a:rPr>
              <a:t>,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A</a:t>
            </a:r>
            <a:r>
              <a:rPr sz="1800" spc="-352" baseline="32407" dirty="0">
                <a:latin typeface="Lucida Sans Unicode"/>
                <a:cs typeface="Lucida Sans Unicode"/>
              </a:rPr>
              <a:t>∗</a:t>
            </a:r>
            <a:r>
              <a:rPr sz="1750" dirty="0">
                <a:latin typeface="Arial"/>
                <a:cs typeface="Arial"/>
              </a:rPr>
              <a:t>, 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A</a:t>
            </a:r>
            <a:r>
              <a:rPr sz="1800" spc="-352" baseline="32407" dirty="0">
                <a:latin typeface="Lucida Sans Unicode"/>
                <a:cs typeface="Lucida Sans Unicode"/>
              </a:rPr>
              <a:t>∗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where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00" spc="-555" baseline="32407" dirty="0">
                <a:latin typeface="Lucida Sans Unicode"/>
                <a:cs typeface="Lucida Sans Unicode"/>
              </a:rPr>
              <a:t>∗</a:t>
            </a:r>
            <a:r>
              <a:rPr sz="1800" baseline="32407" dirty="0">
                <a:latin typeface="Lucida Sans Unicode"/>
                <a:cs typeface="Lucida Sans Unicode"/>
              </a:rPr>
              <a:t> </a:t>
            </a:r>
            <a:r>
              <a:rPr sz="1800" spc="-247" baseline="32407" dirty="0">
                <a:latin typeface="Lucida Sans Unicode"/>
                <a:cs typeface="Lucida Sans Unicode"/>
              </a:rPr>
              <a:t> </a:t>
            </a:r>
            <a:r>
              <a:rPr sz="1750" spc="10" dirty="0">
                <a:latin typeface="Arial"/>
                <a:cs typeface="Arial"/>
              </a:rPr>
              <a:t>means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653" y="5402671"/>
            <a:ext cx="7684134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 marR="759460" indent="398780">
              <a:lnSpc>
                <a:spcPct val="142900"/>
              </a:lnSpc>
            </a:pPr>
            <a:r>
              <a:rPr sz="1750" spc="5" dirty="0">
                <a:latin typeface="Arial"/>
                <a:cs typeface="Arial"/>
              </a:rPr>
              <a:t>result of replacing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ia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their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alues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from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unification. (e)If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o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k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xit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with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success;</a:t>
            </a:r>
            <a:r>
              <a:rPr sz="1750" dirty="0">
                <a:latin typeface="Arial"/>
                <a:cs typeface="Arial"/>
              </a:rPr>
              <a:t> if </a:t>
            </a:r>
            <a:r>
              <a:rPr sz="1750" spc="5" dirty="0">
                <a:latin typeface="Arial"/>
                <a:cs typeface="Arial"/>
              </a:rPr>
              <a:t>not,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spc="-5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xt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750" spc="5" dirty="0">
                <a:latin typeface="Arial"/>
                <a:cs typeface="Arial"/>
              </a:rPr>
              <a:t>3.If </a:t>
            </a:r>
            <a:r>
              <a:rPr sz="1750" spc="-35" dirty="0">
                <a:latin typeface="Arial"/>
                <a:cs typeface="Arial"/>
              </a:rPr>
              <a:t>y</a:t>
            </a:r>
            <a:r>
              <a:rPr sz="1750" spc="5" dirty="0">
                <a:latin typeface="Arial"/>
                <a:cs typeface="Arial"/>
              </a:rPr>
              <a:t>ou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-8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-35" dirty="0">
                <a:latin typeface="Arial"/>
                <a:cs typeface="Arial"/>
              </a:rPr>
              <a:t>y</a:t>
            </a:r>
            <a:r>
              <a:rPr sz="1750" spc="5" dirty="0">
                <a:latin typeface="Arial"/>
                <a:cs typeface="Arial"/>
              </a:rPr>
              <a:t>ou’</a:t>
            </a:r>
            <a:r>
              <a:rPr sz="1750" spc="-40" dirty="0">
                <a:latin typeface="Arial"/>
                <a:cs typeface="Arial"/>
              </a:rPr>
              <a:t>v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3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ied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all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clauses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pro</a:t>
            </a:r>
            <a:r>
              <a:rPr sz="1750" spc="-15" dirty="0">
                <a:latin typeface="Arial"/>
                <a:cs typeface="Arial"/>
              </a:rPr>
              <a:t>gr</a:t>
            </a:r>
            <a:r>
              <a:rPr sz="1750" spc="5" dirty="0">
                <a:latin typeface="Arial"/>
                <a:cs typeface="Arial"/>
              </a:rPr>
              <a:t>am.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Retu</a:t>
            </a:r>
            <a:r>
              <a:rPr sz="1750" spc="4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ailur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603" y="1247743"/>
            <a:ext cx="5433060" cy="364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4</a:t>
            </a:r>
            <a:endParaRPr sz="62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  <a:spcBef>
                <a:spcPts val="3610"/>
              </a:spcBef>
            </a:pP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Writing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olog P</a:t>
            </a:r>
            <a:r>
              <a:rPr sz="6200" b="1" spc="-13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6200" b="1" spc="-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21980" cy="564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Writing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meaningful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iting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compl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impo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tant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carefully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intend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mean</a:t>
            </a:r>
            <a:r>
              <a:rPr sz="1950" spc="5" dirty="0">
                <a:latin typeface="Arial"/>
                <a:cs typeface="Arial"/>
              </a:rPr>
              <a:t>,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all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480059">
              <a:lnSpc>
                <a:spcPct val="125000"/>
              </a:lnSpc>
              <a:spcBef>
                <a:spcPts val="1025"/>
              </a:spcBef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also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included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enough</a:t>
            </a:r>
            <a:r>
              <a:rPr sz="1950" i="1" spc="11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all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 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approp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conclusions</a:t>
            </a:r>
            <a:r>
              <a:rPr sz="1950" dirty="0">
                <a:latin typeface="Arial"/>
                <a:cs typeface="Arial"/>
              </a:rPr>
              <a:t> 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olving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123825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Finall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k-chaining</a:t>
            </a:r>
            <a:r>
              <a:rPr sz="1950" i="1" spc="6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will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 actually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lishing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conclusion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summa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25" dirty="0">
                <a:latin typeface="Arial"/>
                <a:cs typeface="Arial"/>
              </a:rPr>
              <a:t>ze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endParaRPr sz="1950">
              <a:latin typeface="Arial"/>
              <a:cs typeface="Arial"/>
            </a:endParaRPr>
          </a:p>
          <a:p>
            <a:pPr marL="934719" indent="-20764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35355" algn="l"/>
              </a:tabLst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uth,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ut;</a:t>
            </a:r>
            <a:endParaRPr sz="1950">
              <a:latin typeface="Arial"/>
              <a:cs typeface="Arial"/>
            </a:endParaRPr>
          </a:p>
          <a:p>
            <a:pPr marL="934719" indent="-20764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935355" algn="l"/>
              </a:tabLst>
            </a:pPr>
            <a:r>
              <a:rPr sz="1950" spc="5" dirty="0">
                <a:latin typeface="Arial"/>
                <a:cs typeface="Arial"/>
              </a:rPr>
              <a:t>the whole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uth;</a:t>
            </a:r>
            <a:endParaRPr sz="1950">
              <a:latin typeface="Arial"/>
              <a:cs typeface="Arial"/>
            </a:endParaRPr>
          </a:p>
          <a:p>
            <a:pPr marL="934719" indent="-20764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935355" algn="l"/>
              </a:tabLst>
            </a:pPr>
            <a:r>
              <a:rPr sz="1950" spc="5" dirty="0">
                <a:latin typeface="Arial"/>
                <a:cs typeface="Arial"/>
              </a:rPr>
              <a:t>presented in the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61702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bi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2800" b="1" spc="40" dirty="0">
                <a:solidFill>
                  <a:srgbClr val="00008C"/>
                </a:solidFill>
                <a:latin typeface="Arial"/>
                <a:cs typeface="Arial"/>
              </a:rPr>
              <a:t>g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xample:</a:t>
            </a:r>
            <a:r>
              <a:rPr sz="2800" b="1" spc="19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0510" y="317963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5752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3299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0510" y="3867155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5752" y="3343026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B1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0510" y="385667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5752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3299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0510" y="454419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95752" y="4020064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B2</a:t>
            </a:r>
            <a:endParaRPr sz="2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9273" y="1825557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4514" y="1830799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92036" y="1830799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9273" y="2513079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9273" y="2502596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4514" y="2507837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2036" y="2507837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9273" y="3190117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54515" y="1988976"/>
            <a:ext cx="40830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B3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B4</a:t>
            </a:r>
            <a:endParaRPr sz="2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9273" y="3179634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04514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2036" y="3184876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9273" y="3867155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54515" y="3343026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B5</a:t>
            </a:r>
            <a:endParaRPr sz="2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99273" y="385667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4514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92036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9273" y="454419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54515" y="4020064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B6</a:t>
            </a:r>
            <a:endParaRPr sz="23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63555" y="385667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8797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6344" y="3861914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677038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3555" y="454419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3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18798" y="4020064"/>
            <a:ext cx="40830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solidFill>
                  <a:srgbClr val="006300"/>
                </a:solidFill>
                <a:latin typeface="Arial"/>
                <a:cs typeface="Arial"/>
              </a:rPr>
              <a:t>B7</a:t>
            </a:r>
            <a:endParaRPr sz="23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88874" y="4554703"/>
            <a:ext cx="4723765" cy="0"/>
          </a:xfrm>
          <a:custGeom>
            <a:avLst/>
            <a:gdLst/>
            <a:ahLst/>
            <a:cxnLst/>
            <a:rect l="l" t="t" r="r" b="b"/>
            <a:pathLst>
              <a:path w="4723765">
                <a:moveTo>
                  <a:pt x="0" y="0"/>
                </a:moveTo>
                <a:lnTo>
                  <a:pt x="4723489" y="0"/>
                </a:lnTo>
              </a:path>
            </a:pathLst>
          </a:custGeom>
          <a:ln w="20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88874" y="4586179"/>
            <a:ext cx="4723765" cy="0"/>
          </a:xfrm>
          <a:custGeom>
            <a:avLst/>
            <a:gdLst/>
            <a:ahLst/>
            <a:cxnLst/>
            <a:rect l="l" t="t" r="r" b="b"/>
            <a:pathLst>
              <a:path w="4723765">
                <a:moveTo>
                  <a:pt x="0" y="0"/>
                </a:moveTo>
                <a:lnTo>
                  <a:pt x="4723489" y="0"/>
                </a:lnTo>
              </a:path>
            </a:pathLst>
          </a:custGeom>
          <a:ln w="20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1686" y="5034716"/>
            <a:ext cx="7627620" cy="174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ould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desc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scene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52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01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left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01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4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10972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8318" y="1425679"/>
            <a:ext cx="56261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95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950" b="1" spc="-5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00008C"/>
                </a:solidFill>
                <a:latin typeface="Arial"/>
                <a:cs typeface="Arial"/>
              </a:rPr>
              <a:t>ks.pl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61018" y="158507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6594" y="0"/>
                </a:lnTo>
              </a:path>
            </a:pathLst>
          </a:custGeom>
          <a:ln w="7348">
            <a:solidFill>
              <a:srgbClr val="000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386" y="1645038"/>
            <a:ext cx="8227695" cy="0"/>
          </a:xfrm>
          <a:custGeom>
            <a:avLst/>
            <a:gdLst/>
            <a:ahLst/>
            <a:cxnLst/>
            <a:rect l="l" t="t" r="r" b="b"/>
            <a:pathLst>
              <a:path w="8227695">
                <a:moveTo>
                  <a:pt x="0" y="0"/>
                </a:moveTo>
                <a:lnTo>
                  <a:pt x="8227288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441" y="1662093"/>
            <a:ext cx="0" cy="4404995"/>
          </a:xfrm>
          <a:custGeom>
            <a:avLst/>
            <a:gdLst/>
            <a:ahLst/>
            <a:cxnLst/>
            <a:rect l="l" t="t" r="r" b="b"/>
            <a:pathLst>
              <a:path h="4404995">
                <a:moveTo>
                  <a:pt x="0" y="0"/>
                </a:moveTo>
                <a:lnTo>
                  <a:pt x="0" y="4404962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5383" y="1831231"/>
            <a:ext cx="9461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5383" y="2357026"/>
            <a:ext cx="9461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6505" y="3103259"/>
            <a:ext cx="163195" cy="82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algn="ctr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372" y="1774081"/>
            <a:ext cx="5715635" cy="313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5" dirty="0">
                <a:solidFill>
                  <a:srgbClr val="7F7F7F"/>
                </a:solidFill>
                <a:latin typeface="Arial"/>
                <a:cs typeface="Arial"/>
              </a:rPr>
              <a:t>on(X,Y)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85" dirty="0">
                <a:solidFill>
                  <a:srgbClr val="7F7F7F"/>
                </a:solidFill>
                <a:latin typeface="Arial"/>
                <a:cs typeface="Arial"/>
              </a:rPr>
              <a:t>directly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top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1266190" algn="l"/>
                <a:tab pos="2519680" algn="l"/>
                <a:tab pos="3773170" algn="l"/>
              </a:tabLst>
            </a:pPr>
            <a:r>
              <a:rPr sz="1450" spc="95" dirty="0">
                <a:latin typeface="Arial"/>
                <a:cs typeface="Arial"/>
              </a:rPr>
              <a:t>on(b1,b2).	on(b3,b4).	on(b4,b5).	on(b5,b6).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just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left(X,Y)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blocks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and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30" dirty="0">
                <a:solidFill>
                  <a:srgbClr val="7F7F7F"/>
                </a:solidFill>
                <a:latin typeface="Arial"/>
                <a:cs typeface="Arial"/>
              </a:rPr>
              <a:t>table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and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5" dirty="0">
                <a:solidFill>
                  <a:srgbClr val="7F7F7F"/>
                </a:solidFill>
                <a:latin typeface="Arial"/>
                <a:cs typeface="Arial"/>
              </a:rPr>
              <a:t>immediately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left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1941195" algn="l"/>
              </a:tabLst>
            </a:pPr>
            <a:r>
              <a:rPr sz="1450" spc="170" dirty="0">
                <a:latin typeface="Arial"/>
                <a:cs typeface="Arial"/>
              </a:rPr>
              <a:t>just_left(b2,b6).	just_left(b6,b7).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above(X,Y)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somewhere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7F7F7F"/>
                </a:solidFill>
                <a:latin typeface="Arial"/>
                <a:cs typeface="Arial"/>
              </a:rPr>
              <a:t>above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pile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7F7F7F"/>
                </a:solidFill>
                <a:latin typeface="Arial"/>
                <a:cs typeface="Arial"/>
              </a:rPr>
              <a:t>where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0" dirty="0">
                <a:solidFill>
                  <a:srgbClr val="7F7F7F"/>
                </a:solidFill>
                <a:latin typeface="Arial"/>
                <a:cs typeface="Arial"/>
              </a:rPr>
              <a:t>occurs.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spc="30" dirty="0">
                <a:latin typeface="Arial"/>
                <a:cs typeface="Arial"/>
              </a:rPr>
              <a:t>above(X,Y)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on(X,Y).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30" dirty="0">
                <a:latin typeface="Arial"/>
                <a:cs typeface="Arial"/>
              </a:rPr>
              <a:t>above(X,Y)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on(X,Z),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above(Z,Y).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75" dirty="0">
                <a:solidFill>
                  <a:srgbClr val="7F7F7F"/>
                </a:solidFill>
                <a:latin typeface="Arial"/>
                <a:cs typeface="Arial"/>
              </a:rPr>
              <a:t>left(X,Y)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14" dirty="0">
                <a:solidFill>
                  <a:srgbClr val="7F7F7F"/>
                </a:solidFill>
                <a:latin typeface="Arial"/>
                <a:cs typeface="Arial"/>
              </a:rPr>
              <a:t>means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somewhere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left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0" dirty="0">
                <a:solidFill>
                  <a:srgbClr val="7F7F7F"/>
                </a:solidFill>
                <a:latin typeface="Arial"/>
                <a:cs typeface="Arial"/>
              </a:rPr>
              <a:t>block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but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0" dirty="0">
                <a:solidFill>
                  <a:srgbClr val="7F7F7F"/>
                </a:solidFill>
                <a:latin typeface="Arial"/>
                <a:cs typeface="Arial"/>
              </a:rPr>
              <a:t>perhaps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higher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10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lower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than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just_left(X,Y).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just_left(X,Z),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left(Z,Y).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372" y="4894478"/>
            <a:ext cx="311150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on(X,Z),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left(Z,Y).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on(Y,Z),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0" dirty="0">
                <a:latin typeface="Arial"/>
                <a:cs typeface="Arial"/>
              </a:rPr>
              <a:t>left(X,Z).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4546" y="4894478"/>
            <a:ext cx="272605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20" dirty="0">
                <a:solidFill>
                  <a:srgbClr val="7F7F7F"/>
                </a:solidFill>
                <a:latin typeface="Arial"/>
                <a:cs typeface="Arial"/>
              </a:rPr>
              <a:t>leftmost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something.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5" dirty="0">
                <a:solidFill>
                  <a:srgbClr val="7F7F7F"/>
                </a:solidFill>
                <a:latin typeface="Arial"/>
                <a:cs typeface="Arial"/>
              </a:rPr>
              <a:t>rightmost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on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50" dirty="0">
                <a:solidFill>
                  <a:srgbClr val="7F7F7F"/>
                </a:solidFill>
                <a:latin typeface="Arial"/>
                <a:cs typeface="Arial"/>
              </a:rPr>
              <a:t>something.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6505" y="4069903"/>
            <a:ext cx="163195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6372" y="5420273"/>
            <a:ext cx="40760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45" dirty="0">
                <a:solidFill>
                  <a:srgbClr val="7F7F7F"/>
                </a:solidFill>
                <a:latin typeface="Arial"/>
                <a:cs typeface="Arial"/>
              </a:rPr>
              <a:t>right(X,Y)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3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opposite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left(X,Y).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45" dirty="0">
                <a:latin typeface="Arial"/>
                <a:cs typeface="Arial"/>
              </a:rPr>
              <a:t>right(Y,X)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left(X,Y).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6505" y="5477423"/>
            <a:ext cx="16319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00" spc="-15" dirty="0">
                <a:solidFill>
                  <a:srgbClr val="00008C"/>
                </a:solidFill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24620" y="1662093"/>
            <a:ext cx="0" cy="4404995"/>
          </a:xfrm>
          <a:custGeom>
            <a:avLst/>
            <a:gdLst/>
            <a:ahLst/>
            <a:cxnLst/>
            <a:rect l="l" t="t" r="r" b="b"/>
            <a:pathLst>
              <a:path h="4404995">
                <a:moveTo>
                  <a:pt x="0" y="0"/>
                </a:moveTo>
                <a:lnTo>
                  <a:pt x="0" y="4404962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386" y="6084137"/>
            <a:ext cx="8227695" cy="0"/>
          </a:xfrm>
          <a:custGeom>
            <a:avLst/>
            <a:gdLst/>
            <a:ahLst/>
            <a:cxnLst/>
            <a:rect l="l" t="t" r="r" b="b"/>
            <a:pathLst>
              <a:path w="8227695">
                <a:moveTo>
                  <a:pt x="0" y="0"/>
                </a:moveTo>
                <a:lnTo>
                  <a:pt x="8227288" y="0"/>
                </a:lnTo>
              </a:path>
            </a:pathLst>
          </a:custGeom>
          <a:ln w="34110">
            <a:solidFill>
              <a:srgbClr val="FDB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1686" y="6415844"/>
            <a:ext cx="744982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Note: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small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displ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Prolog.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362204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Blo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4770" y="1854470"/>
            <a:ext cx="3497579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First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2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on(b1,b2)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10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40" dirty="0">
                <a:solidFill>
                  <a:srgbClr val="7F7F7F"/>
                </a:solidFill>
                <a:latin typeface="Arial"/>
                <a:cs typeface="Arial"/>
              </a:rPr>
              <a:t>Succeeds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7F7F7F"/>
                </a:solidFill>
                <a:latin typeface="Arial"/>
                <a:cs typeface="Arial"/>
              </a:rPr>
              <a:t>because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2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130" dirty="0">
                <a:solidFill>
                  <a:srgbClr val="7F7F7F"/>
                </a:solidFill>
                <a:latin typeface="Arial"/>
                <a:cs typeface="Arial"/>
              </a:rPr>
              <a:t>So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686" y="1634059"/>
            <a:ext cx="253301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above(b1,b2).</a:t>
            </a:r>
            <a:endParaRPr sz="1450">
              <a:latin typeface="Arial"/>
              <a:cs typeface="Arial"/>
            </a:endParaRPr>
          </a:p>
          <a:p>
            <a:pPr marL="108585" marR="5080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739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b2)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4770" y="3470601"/>
            <a:ext cx="3304540" cy="243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9814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on(b3,b5)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59118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0" dirty="0">
                <a:solidFill>
                  <a:srgbClr val="7F7F7F"/>
                </a:solidFill>
                <a:latin typeface="Arial"/>
                <a:cs typeface="Arial"/>
              </a:rPr>
              <a:t>fails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5" dirty="0">
                <a:solidFill>
                  <a:srgbClr val="7F7F7F"/>
                </a:solidFill>
                <a:latin typeface="Arial"/>
                <a:cs typeface="Arial"/>
              </a:rPr>
              <a:t>Reconsider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9814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on(b3,Z)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59118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80" dirty="0">
                <a:solidFill>
                  <a:srgbClr val="7F7F7F"/>
                </a:solidFill>
                <a:latin typeface="Arial"/>
                <a:cs typeface="Arial"/>
              </a:rPr>
              <a:t>Z=b4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39814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10" dirty="0">
                <a:solidFill>
                  <a:srgbClr val="7F7F7F"/>
                </a:solidFill>
                <a:latin typeface="Arial"/>
                <a:cs typeface="Arial"/>
              </a:rPr>
              <a:t>Now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2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45" dirty="0">
                <a:solidFill>
                  <a:srgbClr val="7F7F7F"/>
                </a:solidFill>
                <a:latin typeface="Arial"/>
                <a:cs typeface="Arial"/>
              </a:rPr>
              <a:t>above(Z,b5)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80" dirty="0">
                <a:solidFill>
                  <a:srgbClr val="7F7F7F"/>
                </a:solidFill>
                <a:latin typeface="Arial"/>
                <a:cs typeface="Arial"/>
              </a:rPr>
              <a:t>Z=b4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783590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5" dirty="0">
                <a:solidFill>
                  <a:srgbClr val="7F7F7F"/>
                </a:solidFill>
                <a:latin typeface="Arial"/>
                <a:cs typeface="Arial"/>
              </a:rPr>
              <a:t>on(b4,b5)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976630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59118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86" y="3250164"/>
            <a:ext cx="2533015" cy="296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above(b3,b5).</a:t>
            </a:r>
            <a:endParaRPr sz="1450">
              <a:latin typeface="Arial"/>
              <a:cs typeface="Arial"/>
            </a:endParaRPr>
          </a:p>
          <a:p>
            <a:pPr marL="108585" marR="5080" algn="just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08585" marR="5080" algn="just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_L205)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b4)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08585">
              <a:lnSpc>
                <a:spcPts val="173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2700" marR="5080" indent="95885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on(b4,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above(b4,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above(b3,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b5)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06359" cy="582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Some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non-entailments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31369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Here are some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not</a:t>
            </a:r>
            <a:r>
              <a:rPr sz="1950" i="1" spc="18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logically entailed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1009" indent="-255270">
              <a:lnSpc>
                <a:spcPct val="100000"/>
              </a:lnSpc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gina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endParaRPr sz="19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100"/>
              </a:spcBef>
            </a:pPr>
            <a:r>
              <a:rPr sz="1950" spc="5" dirty="0">
                <a:latin typeface="Arial"/>
                <a:cs typeface="Arial"/>
              </a:rPr>
              <a:t>Although this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orces</a:t>
            </a:r>
            <a:r>
              <a:rPr sz="1950" dirty="0">
                <a:latin typeface="Arial"/>
                <a:cs typeface="Arial"/>
              </a:rPr>
              <a:t> it.</a:t>
            </a:r>
          </a:p>
          <a:p>
            <a:pPr marL="461009" marR="3689350" indent="-255270">
              <a:lnSpc>
                <a:spcPct val="147000"/>
              </a:lnSpc>
              <a:spcBef>
                <a:spcPts val="819"/>
              </a:spcBef>
              <a:buClr>
                <a:srgbClr val="000000"/>
              </a:buClr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sue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mother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john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Although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these:</a:t>
            </a:r>
            <a:endParaRPr sz="1950" dirty="0">
              <a:latin typeface="Arial"/>
              <a:cs typeface="Arial"/>
            </a:endParaRPr>
          </a:p>
          <a:p>
            <a:pPr marL="810260" marR="4629150">
              <a:lnSpc>
                <a:spcPct val="125000"/>
              </a:lnSpc>
              <a:spcBef>
                <a:spcPts val="665"/>
              </a:spcBef>
            </a:pP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john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 child of sue sue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is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endParaRPr sz="19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250"/>
              </a:spcBef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all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English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understanding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mother</a:t>
            </a:r>
            <a:r>
              <a:rPr sz="1950" dirty="0">
                <a:latin typeface="Arial"/>
                <a:cs typeface="Arial"/>
              </a:rPr>
              <a:t>.</a:t>
            </a:r>
          </a:p>
          <a:p>
            <a:pPr marL="461009" marR="330200">
              <a:lnSpc>
                <a:spcPct val="125000"/>
              </a:lnSpc>
              <a:spcBef>
                <a:spcPts val="515"/>
              </a:spcBef>
            </a:pPr>
            <a:r>
              <a:rPr sz="1950" spc="5" dirty="0">
                <a:latin typeface="Arial"/>
                <a:cs typeface="Arial"/>
              </a:rPr>
              <a:t>The symbol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mother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not connected in the KB to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emale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-60" dirty="0">
                <a:solidFill>
                  <a:srgbClr val="006300"/>
                </a:solidFill>
                <a:latin typeface="Arial"/>
                <a:cs typeface="Arial"/>
              </a:rPr>
              <a:t>f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ather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connected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child</a:t>
            </a:r>
            <a:r>
              <a:rPr lang="en-US" sz="19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lang="en-US" sz="1950" spc="5" dirty="0"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male</a:t>
            </a:r>
            <a:r>
              <a:rPr sz="1950" dirty="0">
                <a:latin typeface="Arial"/>
                <a:cs typeface="Arial"/>
              </a:rPr>
              <a:t>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Recu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vious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slide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recursion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 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mentioned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686" y="3279538"/>
            <a:ext cx="554736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Line 11 in the 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am:</a:t>
            </a:r>
            <a:endParaRPr sz="195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1105"/>
              </a:spcBef>
              <a:tabLst>
                <a:tab pos="1988185" algn="l"/>
                <a:tab pos="2401570" algn="l"/>
                <a:tab pos="3641090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on(X,Z),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above(Z,Y).</a:t>
            </a:r>
            <a:endParaRPr sz="205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1085"/>
              </a:spcBef>
            </a:pPr>
            <a:r>
              <a:rPr sz="1950" dirty="0">
                <a:latin typeface="Arial"/>
                <a:cs typeface="Arial"/>
              </a:rPr>
              <a:t>If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4171" y="296177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9412" y="2967019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8442" y="2967019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4171" y="331078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4171" y="330029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9412" y="3305538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48442" y="3305538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4171" y="364929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40041" y="2908739"/>
            <a:ext cx="15557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08400"/>
              </a:lnSpc>
            </a:pPr>
            <a:r>
              <a:rPr sz="2050" i="1" spc="5" dirty="0">
                <a:latin typeface="Times New Roman"/>
                <a:cs typeface="Times New Roman"/>
              </a:rPr>
              <a:t>x 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3662" y="3639403"/>
            <a:ext cx="120014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125" dirty="0">
                <a:latin typeface="Lucida Sans Unicode"/>
                <a:cs typeface="Lucida Sans Unicode"/>
              </a:rPr>
              <a:t>·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33662" y="3796836"/>
            <a:ext cx="120014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125" dirty="0">
                <a:latin typeface="Lucida Sans Unicode"/>
                <a:cs typeface="Lucida Sans Unicode"/>
              </a:rPr>
              <a:t>·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94171" y="417414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9412" y="4179387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48442" y="4179387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338519"/>
                </a:moveTo>
                <a:lnTo>
                  <a:pt x="0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4171" y="452314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511" y="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40041" y="4147324"/>
            <a:ext cx="1511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35" dirty="0">
                <a:latin typeface="Tahoma"/>
                <a:cs typeface="Tahoma"/>
              </a:rPr>
              <a:t>y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01686" y="4834122"/>
            <a:ext cx="8211820" cy="126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691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Most mode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languages</a:t>
            </a:r>
            <a:r>
              <a:rPr sz="1950" dirty="0">
                <a:latin typeface="Arial"/>
                <a:cs typeface="Arial"/>
              </a:rPr>
              <a:t> (</a:t>
            </a:r>
            <a:r>
              <a:rPr sz="1950" spc="-35" dirty="0">
                <a:latin typeface="Arial"/>
                <a:cs typeface="Arial"/>
              </a:rPr>
              <a:t>Ja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Python,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etc.)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vide recursion,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usually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ad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anced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techniqu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In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act,</a:t>
            </a:r>
            <a:r>
              <a:rPr sz="1950" dirty="0">
                <a:latin typeface="Arial"/>
                <a:cs typeface="Arial"/>
              </a:rPr>
              <a:t> it is </a:t>
            </a:r>
            <a:r>
              <a:rPr sz="1950" spc="5" dirty="0">
                <a:latin typeface="Arial"/>
                <a:cs typeface="Arial"/>
              </a:rPr>
              <a:t>really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quite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lies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hea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amming.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014970" cy="548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Writing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recu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sive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205740">
              <a:lnSpc>
                <a:spcPct val="125000"/>
              </a:lnSpc>
            </a:pPr>
            <a:r>
              <a:rPr sz="1950" spc="-27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recogni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recursion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needed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ou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 that</a:t>
            </a:r>
            <a:r>
              <a:rPr sz="1950" dirty="0">
                <a:latin typeface="Arial"/>
                <a:cs typeface="Arial"/>
              </a:rPr>
              <a:t> i</a:t>
            </a:r>
            <a:r>
              <a:rPr sz="1950" spc="-35" dirty="0">
                <a:latin typeface="Arial"/>
                <a:cs typeface="Arial"/>
              </a:rPr>
              <a:t>n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ol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some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umber</a:t>
            </a:r>
            <a:r>
              <a:rPr sz="1950" i="1" spc="17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time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18900"/>
              </a:lnSpc>
              <a:spcBef>
                <a:spcPts val="1045"/>
              </a:spcBef>
              <a:tabLst>
                <a:tab pos="3911600" algn="l"/>
                <a:tab pos="5130165" algn="l"/>
                <a:tab pos="6547484" algn="l"/>
              </a:tabLst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ab</a:t>
            </a:r>
            <a:r>
              <a:rPr sz="1950" spc="-25" dirty="0">
                <a:solidFill>
                  <a:srgbClr val="006300"/>
                </a:solidFill>
                <a:latin typeface="Arial"/>
                <a:cs typeface="Arial"/>
              </a:rPr>
              <a:t>o</a:t>
            </a:r>
            <a:r>
              <a:rPr sz="1950" spc="-4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mediate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initial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175" spc="-7" baseline="-11494" dirty="0">
                <a:latin typeface="Times New Roman"/>
                <a:cs typeface="Times New Roman"/>
              </a:rPr>
              <a:t>1</a:t>
            </a:r>
            <a:r>
              <a:rPr sz="2175" baseline="-11494" dirty="0"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which</a:t>
            </a:r>
            <a:r>
              <a:rPr sz="1950" dirty="0">
                <a:latin typeface="Arial"/>
                <a:cs typeface="Arial"/>
              </a:rPr>
              <a:t> is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175" spc="-7" baseline="-11494" dirty="0">
                <a:latin typeface="Times New Roman"/>
                <a:cs typeface="Times New Roman"/>
              </a:rPr>
              <a:t>2</a:t>
            </a:r>
            <a:r>
              <a:rPr sz="2175" baseline="-11494" dirty="0"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Arial"/>
                <a:cs typeface="Arial"/>
              </a:rPr>
              <a:t>etc.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final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175" i="1" spc="-7" baseline="-11494" dirty="0">
                <a:latin typeface="Times New Roman"/>
                <a:cs typeface="Times New Roman"/>
              </a:rPr>
              <a:t>k</a:t>
            </a:r>
            <a:r>
              <a:rPr sz="2175" i="1" baseline="-11494" dirty="0">
                <a:latin typeface="Times New Roman"/>
                <a:cs typeface="Times New Roman"/>
              </a:rPr>
              <a:t> </a:t>
            </a:r>
            <a:r>
              <a:rPr sz="2175" i="1" spc="-82" baseline="-1149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0.)</a:t>
            </a:r>
            <a:endParaRPr sz="1950">
              <a:latin typeface="Arial"/>
              <a:cs typeface="Arial"/>
            </a:endParaRPr>
          </a:p>
          <a:p>
            <a:pPr marL="12700" marR="5715">
              <a:lnSpc>
                <a:spcPct val="120800"/>
              </a:lnSpc>
              <a:spcBef>
                <a:spcPts val="1105"/>
              </a:spcBef>
            </a:pPr>
            <a:r>
              <a:rPr sz="1950" spc="5" dirty="0">
                <a:latin typeface="Arial"/>
                <a:cs typeface="Arial"/>
              </a:rPr>
              <a:t>When 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iting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ta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all</a:t>
            </a:r>
            <a:r>
              <a:rPr sz="1950" i="1" spc="10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40" dirty="0">
                <a:latin typeface="Times New Roman"/>
                <a:cs typeface="Times New Roman"/>
              </a:rPr>
              <a:t>k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1158875" indent="797560">
              <a:lnSpc>
                <a:spcPct val="173100"/>
              </a:lnSpc>
            </a:pPr>
            <a:r>
              <a:rPr sz="1950" spc="5" dirty="0">
                <a:latin typeface="Arial"/>
                <a:cs typeface="Arial"/>
              </a:rPr>
              <a:t>in our scen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might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0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7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20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155,262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Q: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-21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thi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since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infinitely </a:t>
            </a:r>
            <a:r>
              <a:rPr sz="1950" i="1" spc="5" dirty="0">
                <a:latin typeface="Arial"/>
                <a:cs typeface="Arial"/>
              </a:rPr>
              <a:t>ma</a:t>
            </a:r>
            <a:r>
              <a:rPr sz="1950" i="1" spc="-25" dirty="0">
                <a:latin typeface="Arial"/>
                <a:cs typeface="Arial"/>
              </a:rPr>
              <a:t>n</a:t>
            </a:r>
            <a:r>
              <a:rPr sz="1950" i="1" spc="5" dirty="0">
                <a:latin typeface="Arial"/>
                <a:cs typeface="Arial"/>
              </a:rPr>
              <a:t>y</a:t>
            </a:r>
            <a:r>
              <a:rPr sz="1950" i="1" spc="1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possibilities? </a:t>
            </a: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A: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b="1" spc="-21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mathematical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inductio</a:t>
            </a:r>
            <a:r>
              <a:rPr sz="1950" i="1" spc="50" dirty="0">
                <a:solidFill>
                  <a:srgbClr val="00008C"/>
                </a:solidFill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749540" cy="578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Recu</a:t>
            </a:r>
            <a:r>
              <a:rPr sz="2800" b="1" spc="-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sion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mathematical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induction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461009" indent="-332740">
              <a:lnSpc>
                <a:spcPct val="100000"/>
              </a:lnSpc>
              <a:spcBef>
                <a:spcPts val="2230"/>
              </a:spcBef>
              <a:buAutoNum type="arabicPeriod"/>
              <a:tabLst>
                <a:tab pos="337185" algn="l"/>
                <a:tab pos="5439410" algn="l"/>
              </a:tabLst>
            </a:pP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1130"/>
              </a:spcBef>
              <a:tabLst>
                <a:tab pos="5267325" algn="l"/>
              </a:tabLst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ab</a:t>
            </a:r>
            <a:r>
              <a:rPr sz="1950" spc="-25" dirty="0">
                <a:solidFill>
                  <a:srgbClr val="006300"/>
                </a:solidFill>
                <a:latin typeface="Arial"/>
                <a:cs typeface="Arial"/>
              </a:rPr>
              <a:t>o</a:t>
            </a:r>
            <a:r>
              <a:rPr sz="1950" spc="-4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directly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308735">
              <a:lnSpc>
                <a:spcPct val="100000"/>
              </a:lnSpc>
              <a:spcBef>
                <a:spcPts val="720"/>
              </a:spcBef>
              <a:tabLst>
                <a:tab pos="2823845" algn="l"/>
                <a:tab pos="3237230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40" dirty="0">
                <a:solidFill>
                  <a:srgbClr val="006300"/>
                </a:solidFill>
                <a:latin typeface="Arial"/>
                <a:cs typeface="Arial"/>
              </a:rPr>
              <a:t>on(X,Y).</a:t>
            </a:r>
            <a:endParaRPr sz="2050">
              <a:latin typeface="Arial"/>
              <a:cs typeface="Arial"/>
            </a:endParaRPr>
          </a:p>
          <a:p>
            <a:pPr marL="461009" marR="859790" indent="-332740">
              <a:lnSpc>
                <a:spcPct val="118900"/>
              </a:lnSpc>
              <a:spcBef>
                <a:spcPts val="1335"/>
              </a:spcBef>
              <a:buAutoNum type="arabicPeriod" startAt="2"/>
              <a:tabLst>
                <a:tab pos="337185" algn="l"/>
                <a:tab pos="2767330" algn="l"/>
              </a:tabLst>
            </a:pPr>
            <a:r>
              <a:rPr sz="1950" spc="5" dirty="0">
                <a:latin typeface="Arial"/>
                <a:cs typeface="Arial"/>
              </a:rPr>
              <a:t>assume the case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" dirty="0">
                <a:latin typeface="Arial"/>
                <a:cs typeface="Arial"/>
              </a:rPr>
              <a:t>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clauses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handle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+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1130"/>
              </a:spcBef>
              <a:tabLst>
                <a:tab pos="5903595" algn="l"/>
              </a:tabLst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ab</a:t>
            </a:r>
            <a:r>
              <a:rPr sz="1950" spc="-25" dirty="0">
                <a:solidFill>
                  <a:srgbClr val="006300"/>
                </a:solidFill>
                <a:latin typeface="Arial"/>
                <a:cs typeface="Arial"/>
              </a:rPr>
              <a:t>o</a:t>
            </a:r>
            <a:r>
              <a:rPr sz="1950" spc="-45" dirty="0">
                <a:solidFill>
                  <a:srgbClr val="006300"/>
                </a:solidFill>
                <a:latin typeface="Arial"/>
                <a:cs typeface="Arial"/>
              </a:rPr>
              <a:t>v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suppose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umber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k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Arial"/>
                <a:cs typeface="Arial"/>
              </a:rPr>
              <a:t>+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1)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marR="5080">
              <a:lnSpc>
                <a:spcPct val="118900"/>
              </a:lnSpc>
              <a:spcBef>
                <a:spcPts val="875"/>
              </a:spcBef>
            </a:pPr>
            <a:r>
              <a:rPr sz="1950" spc="5" dirty="0">
                <a:latin typeface="Arial"/>
                <a:cs typeface="Arial"/>
              </a:rPr>
              <a:t>Then the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directly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where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there 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n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inte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mediate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marR="421640">
              <a:lnSpc>
                <a:spcPct val="118900"/>
              </a:lnSpc>
              <a:spcBef>
                <a:spcPts val="875"/>
              </a:spcBef>
            </a:pPr>
            <a:r>
              <a:rPr sz="1950" spc="5" dirty="0">
                <a:latin typeface="Arial"/>
                <a:cs typeface="Arial"/>
              </a:rPr>
              <a:t>So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assume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already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spc="5" dirty="0">
                <a:latin typeface="Arial"/>
                <a:cs typeface="Arial"/>
              </a:rPr>
              <a:t>, 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308735">
              <a:lnSpc>
                <a:spcPct val="100000"/>
              </a:lnSpc>
              <a:spcBef>
                <a:spcPts val="720"/>
              </a:spcBef>
              <a:tabLst>
                <a:tab pos="2823845" algn="l"/>
                <a:tab pos="3237230" algn="l"/>
                <a:tab pos="4477385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on(X,Z),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86" y="590288"/>
            <a:ext cx="485203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ha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der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lo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8C"/>
                </a:solidFill>
                <a:latin typeface="Arial"/>
                <a:cs typeface="Arial"/>
              </a:rPr>
              <a:t>w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orld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2800" b="1" spc="3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86" y="1232148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73403" y="1794099"/>
            <a:ext cx="1568450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73403" y="2014537"/>
            <a:ext cx="368998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60" dirty="0">
                <a:solidFill>
                  <a:srgbClr val="7F7F7F"/>
                </a:solidFill>
                <a:latin typeface="Arial"/>
                <a:cs typeface="Arial"/>
              </a:rPr>
              <a:t>just_left(b1,b7)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15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49466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0" dirty="0">
                <a:solidFill>
                  <a:srgbClr val="7F7F7F"/>
                </a:solidFill>
                <a:latin typeface="Arial"/>
                <a:cs typeface="Arial"/>
              </a:rPr>
              <a:t>fails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3403" y="2455386"/>
            <a:ext cx="118300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5" dirty="0">
                <a:solidFill>
                  <a:srgbClr val="7F7F7F"/>
                </a:solidFill>
                <a:latin typeface="Arial"/>
                <a:cs typeface="Arial"/>
              </a:rPr>
              <a:t>Reconsider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3403" y="2675824"/>
            <a:ext cx="359410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  <a:tabLst>
                <a:tab pos="30162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65" dirty="0">
                <a:solidFill>
                  <a:srgbClr val="7F7F7F"/>
                </a:solidFill>
                <a:latin typeface="Arial"/>
                <a:cs typeface="Arial"/>
              </a:rPr>
              <a:t>just_left(b1,Z)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9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16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494665" algn="l"/>
              </a:tabLst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	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90" dirty="0">
                <a:solidFill>
                  <a:srgbClr val="7F7F7F"/>
                </a:solidFill>
                <a:latin typeface="Arial"/>
                <a:cs typeface="Arial"/>
              </a:rPr>
              <a:t>also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40" dirty="0">
                <a:solidFill>
                  <a:srgbClr val="7F7F7F"/>
                </a:solidFill>
                <a:latin typeface="Arial"/>
                <a:cs typeface="Arial"/>
              </a:rPr>
              <a:t>fails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86" y="1573688"/>
            <a:ext cx="3208020" cy="177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left(b1,b7).</a:t>
            </a:r>
            <a:endParaRPr sz="1450">
              <a:latin typeface="Arial"/>
              <a:cs typeface="Arial"/>
            </a:endParaRPr>
          </a:p>
          <a:p>
            <a:pPr marL="108585" algn="just">
              <a:lnSpc>
                <a:spcPts val="173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08585" marR="294005" algn="just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08585" algn="just">
              <a:lnSpc>
                <a:spcPts val="1675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_L205)</a:t>
            </a:r>
            <a:endParaRPr sz="1450">
              <a:latin typeface="Arial"/>
              <a:cs typeface="Arial"/>
            </a:endParaRPr>
          </a:p>
          <a:p>
            <a:pPr marL="108585" marR="5080">
              <a:lnSpc>
                <a:spcPts val="1739"/>
              </a:lnSpc>
              <a:spcBef>
                <a:spcPts val="55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10" dirty="0">
                <a:latin typeface="Arial"/>
                <a:cs typeface="Arial"/>
              </a:rPr>
              <a:t>Fail: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_L205)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15" dirty="0">
                <a:latin typeface="Arial"/>
                <a:cs typeface="Arial"/>
              </a:rPr>
              <a:t>Redo: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3403" y="3116673"/>
            <a:ext cx="118300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25" dirty="0">
                <a:solidFill>
                  <a:srgbClr val="7F7F7F"/>
                </a:solidFill>
                <a:latin typeface="Arial"/>
                <a:cs typeface="Arial"/>
              </a:rPr>
              <a:t>Reconsider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3403" y="5320972"/>
            <a:ext cx="12192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5585" y="5320972"/>
            <a:ext cx="272605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3590" marR="5080" indent="-193040">
              <a:lnSpc>
                <a:spcPct val="100000"/>
              </a:lnSpc>
            </a:pPr>
            <a:r>
              <a:rPr sz="1450" i="1" spc="27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60" dirty="0">
                <a:solidFill>
                  <a:srgbClr val="7F7F7F"/>
                </a:solidFill>
                <a:latin typeface="Arial"/>
                <a:cs typeface="Arial"/>
              </a:rPr>
              <a:t>Try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60" dirty="0">
                <a:solidFill>
                  <a:srgbClr val="7F7F7F"/>
                </a:solidFill>
                <a:latin typeface="Arial"/>
                <a:cs typeface="Arial"/>
              </a:rPr>
              <a:t>just_left(b6,b7)</a:t>
            </a:r>
            <a:r>
              <a:rPr sz="1450" i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  <a:p>
            <a:pPr marL="12700" marR="1065530" indent="385445">
              <a:lnSpc>
                <a:spcPts val="1739"/>
              </a:lnSpc>
              <a:spcBef>
                <a:spcPts val="50"/>
              </a:spcBef>
            </a:pP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r>
              <a:rPr sz="1450" i="1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7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succeeds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3403" y="6202671"/>
            <a:ext cx="25330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query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0" dirty="0">
                <a:solidFill>
                  <a:srgbClr val="7F7F7F"/>
                </a:solidFill>
                <a:latin typeface="Arial"/>
                <a:cs typeface="Arial"/>
              </a:rPr>
              <a:t>succeeds!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686" y="5320972"/>
            <a:ext cx="3014980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algn="just">
              <a:lnSpc>
                <a:spcPct val="100000"/>
              </a:lnSpc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Call: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just_left(b6,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10" dirty="0">
                <a:latin typeface="Arial"/>
                <a:cs typeface="Arial"/>
              </a:rPr>
              <a:t>(10)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just_left(b6,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(9)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left(b6,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2700" marR="583565" indent="95885">
              <a:lnSpc>
                <a:spcPts val="1739"/>
              </a:lnSpc>
              <a:spcBef>
                <a:spcPts val="50"/>
              </a:spcBef>
            </a:pPr>
            <a:r>
              <a:rPr sz="1450" spc="-130" dirty="0">
                <a:latin typeface="Arial"/>
                <a:cs typeface="Arial"/>
              </a:rPr>
              <a:t>T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(8)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left(b2,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-13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95" dirty="0">
                <a:latin typeface="Arial"/>
                <a:cs typeface="Arial"/>
              </a:rPr>
              <a:t>Exit: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(7)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204" dirty="0">
                <a:latin typeface="Arial"/>
                <a:cs typeface="Arial"/>
              </a:rPr>
              <a:t>left(b1,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b7)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50" spc="-75" dirty="0">
                <a:latin typeface="Arial"/>
                <a:cs typeface="Arial"/>
              </a:rPr>
              <a:t>Yes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8591" y="3362407"/>
          <a:ext cx="6698573" cy="198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399">
                <a:tc>
                  <a:txBody>
                    <a:bodyPr/>
                    <a:lstStyle/>
                    <a:p>
                      <a:pPr marL="222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on(b1,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on(b1,Z)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line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Exit: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on(b1,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b2)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succeeds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Z=b2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left(b2,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left(Z,b7)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Z=b2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just_left(b2,b7)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fails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left(b2,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_L223)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just_left(b2,Z1)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Exit: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just_left(b2,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b6)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succeeds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Z1=b6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12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left(b6,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left(Z1,b7)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Z1=b6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593330" cy="576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Non-terminating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ograms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284480">
              <a:lnSpc>
                <a:spcPct val="168900"/>
              </a:lnSpc>
            </a:pPr>
            <a:r>
              <a:rPr sz="1950" spc="5" dirty="0">
                <a:latin typeface="Arial"/>
                <a:cs typeface="Arial"/>
              </a:rPr>
              <a:t>Using recursion, </a:t>
            </a: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possi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6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or</a:t>
            </a:r>
            <a:r>
              <a:rPr sz="1950" i="1" spc="-5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er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instead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11,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suppose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had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itten this: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tabLst>
                <a:tab pos="1976755" algn="l"/>
                <a:tab pos="2389505" algn="l"/>
                <a:tab pos="4043045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above(Z,Y),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on(X,Z).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60700"/>
              </a:lnSpc>
              <a:spcBef>
                <a:spcPts val="305"/>
              </a:spcBef>
            </a:pPr>
            <a:r>
              <a:rPr sz="1950" spc="5" dirty="0">
                <a:latin typeface="Arial"/>
                <a:cs typeface="Arial"/>
              </a:rPr>
              <a:t>What this s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1950" i="1" spc="2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ue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ab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Tahoma"/>
                <a:cs typeface="Tahoma"/>
              </a:rPr>
              <a:t>y</a:t>
            </a:r>
            <a:r>
              <a:rPr sz="1950" spc="5" dirty="0">
                <a:latin typeface="Arial"/>
                <a:cs typeface="Arial"/>
              </a:rPr>
              <a:t>. 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if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75" dirty="0">
                <a:latin typeface="Arial"/>
                <a:cs typeface="Arial"/>
              </a:rPr>
              <a:t>above(b2,b1)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get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755"/>
              </a:spcBef>
              <a:tabLst>
                <a:tab pos="2308860" algn="l"/>
              </a:tabLst>
            </a:pPr>
            <a:r>
              <a:rPr sz="1850" spc="65" dirty="0">
                <a:latin typeface="Arial"/>
                <a:cs typeface="Arial"/>
              </a:rPr>
              <a:t>above(b2,b1)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endParaRPr sz="1850">
              <a:latin typeface="Lucida Sans Unicode"/>
              <a:cs typeface="Lucida Sans Unicode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  <a:tabLst>
                <a:tab pos="3672840" algn="l"/>
              </a:tabLst>
            </a:pPr>
            <a:r>
              <a:rPr sz="1850" spc="90" dirty="0">
                <a:latin typeface="Arial"/>
                <a:cs typeface="Arial"/>
              </a:rPr>
              <a:t>above(Z0,b1),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on(b2,Z0)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endParaRPr sz="1850">
              <a:latin typeface="Lucida Sans Unicode"/>
              <a:cs typeface="Lucida Sans Unicode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  <a:tabLst>
                <a:tab pos="5036820" algn="l"/>
              </a:tabLst>
            </a:pPr>
            <a:r>
              <a:rPr sz="1850" spc="90" dirty="0">
                <a:latin typeface="Arial"/>
                <a:cs typeface="Arial"/>
              </a:rPr>
              <a:t>above(Z1,b1),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0" dirty="0">
                <a:latin typeface="Arial"/>
                <a:cs typeface="Arial"/>
              </a:rPr>
              <a:t>on(Z0,Z1),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on(b2,Z0)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endParaRPr sz="1850">
              <a:latin typeface="Lucida Sans Unicode"/>
              <a:cs typeface="Lucida Sans Unicode"/>
            </a:endParaRPr>
          </a:p>
          <a:p>
            <a:pPr marL="461009">
              <a:lnSpc>
                <a:spcPct val="100000"/>
              </a:lnSpc>
              <a:spcBef>
                <a:spcPts val="975"/>
              </a:spcBef>
              <a:tabLst>
                <a:tab pos="6400800" algn="l"/>
                <a:tab pos="6988809" algn="l"/>
              </a:tabLst>
            </a:pPr>
            <a:r>
              <a:rPr sz="1850" spc="90" dirty="0">
                <a:latin typeface="Arial"/>
                <a:cs typeface="Arial"/>
              </a:rPr>
              <a:t>above(Z2,b1),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0" dirty="0">
                <a:latin typeface="Arial"/>
                <a:cs typeface="Arial"/>
              </a:rPr>
              <a:t>on(Z1,Z2),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0" dirty="0">
                <a:latin typeface="Arial"/>
                <a:cs typeface="Arial"/>
              </a:rPr>
              <a:t>on(Z0,Z1),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85" dirty="0">
                <a:latin typeface="Arial"/>
                <a:cs typeface="Arial"/>
              </a:rPr>
              <a:t>on(b2,Z0)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5" dirty="0">
                <a:latin typeface="Lucida Sans Unicode"/>
                <a:cs typeface="Lucida Sans Unicode"/>
              </a:rPr>
              <a:t>⇒</a:t>
            </a:r>
            <a:r>
              <a:rPr sz="1850" dirty="0">
                <a:latin typeface="Lucida Sans Unicode"/>
                <a:cs typeface="Lucida Sans Unicode"/>
              </a:rPr>
              <a:t>	</a:t>
            </a:r>
            <a:r>
              <a:rPr sz="1850" spc="459" dirty="0">
                <a:latin typeface="Arial"/>
                <a:cs typeface="Arial"/>
              </a:rPr>
              <a:t>...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entually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repo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memo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y!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8255000" cy="302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b="1" spc="-10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-7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oiding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non-termination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44450" algn="just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When 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iting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there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no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gua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antee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 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minat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1025"/>
              </a:spcBef>
            </a:pP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good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thumb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clause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body should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contain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least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be</a:t>
            </a:r>
            <a:r>
              <a:rPr sz="1950" i="1" spc="-60" dirty="0">
                <a:latin typeface="Arial"/>
                <a:cs typeface="Arial"/>
              </a:rPr>
              <a:t>f</a:t>
            </a:r>
            <a:r>
              <a:rPr sz="1950" i="1" spc="5" dirty="0">
                <a:latin typeface="Arial"/>
                <a:cs typeface="Arial"/>
              </a:rPr>
              <a:t>ore</a:t>
            </a:r>
            <a:r>
              <a:rPr sz="1950" i="1" spc="9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vide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8425" y="3797273"/>
            <a:ext cx="11207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Instead of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2437" y="3784573"/>
            <a:ext cx="47097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7810" algn="l"/>
                <a:tab pos="1941195" algn="l"/>
                <a:tab pos="3594100" algn="l"/>
              </a:tabLst>
            </a:pP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above(Z,Y),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4230479"/>
            <a:ext cx="8180070" cy="234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2365"/>
              </a:lnSpc>
              <a:tabLst>
                <a:tab pos="2453005" algn="l"/>
                <a:tab pos="3968750" algn="l"/>
                <a:tab pos="4382135" algn="l"/>
                <a:tab pos="5621655" algn="l"/>
              </a:tabLst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should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ite	</a:t>
            </a:r>
            <a:r>
              <a:rPr sz="2050" spc="55" dirty="0">
                <a:solidFill>
                  <a:srgbClr val="006300"/>
                </a:solidFill>
                <a:latin typeface="Arial"/>
                <a:cs typeface="Arial"/>
              </a:rPr>
              <a:t>above(X,Y)</a:t>
            </a:r>
            <a:r>
              <a:rPr sz="20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455" dirty="0">
                <a:solidFill>
                  <a:srgbClr val="006300"/>
                </a:solidFill>
                <a:latin typeface="Arial"/>
                <a:cs typeface="Arial"/>
              </a:rPr>
              <a:t>:-</a:t>
            </a:r>
            <a:r>
              <a:rPr sz="20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155" dirty="0">
                <a:solidFill>
                  <a:srgbClr val="006300"/>
                </a:solidFill>
                <a:latin typeface="Arial"/>
                <a:cs typeface="Arial"/>
              </a:rPr>
              <a:t>on(X,Z),</a:t>
            </a:r>
            <a:r>
              <a:rPr sz="2050" dirty="0">
                <a:solidFill>
                  <a:srgbClr val="006300"/>
                </a:solidFill>
                <a:latin typeface="Arial"/>
                <a:cs typeface="Arial"/>
              </a:rPr>
              <a:t>	</a:t>
            </a:r>
            <a:r>
              <a:rPr sz="2050" spc="110" dirty="0">
                <a:solidFill>
                  <a:srgbClr val="006300"/>
                </a:solidFill>
                <a:latin typeface="Arial"/>
                <a:cs typeface="Arial"/>
              </a:rPr>
              <a:t>above(Z,Y).</a:t>
            </a:r>
            <a:endParaRPr sz="2050">
              <a:latin typeface="Arial"/>
              <a:cs typeface="Arial"/>
            </a:endParaRPr>
          </a:p>
          <a:p>
            <a:pPr marL="5449570">
              <a:lnSpc>
                <a:spcPts val="2365"/>
              </a:lnSpc>
            </a:pPr>
            <a:r>
              <a:rPr sz="2050" spc="-445" dirty="0">
                <a:solidFill>
                  <a:srgbClr val="00008C"/>
                </a:solidFill>
                <a:latin typeface="Lucida Sans Unicode"/>
                <a:cs typeface="Lucida Sans Unicode"/>
              </a:rPr>
              <a:t>⇑</a:t>
            </a: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20800"/>
              </a:lnSpc>
              <a:spcBef>
                <a:spcPts val="965"/>
              </a:spcBef>
            </a:pPr>
            <a:r>
              <a:rPr sz="1950" spc="5" dirty="0">
                <a:latin typeface="Arial"/>
                <a:cs typeface="Arial"/>
              </a:rPr>
              <a:t>These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mean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same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English,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together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10,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 correctly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above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 marR="69215">
              <a:lnSpc>
                <a:spcPct val="120800"/>
              </a:lnSpc>
              <a:spcBef>
                <a:spcPts val="1105"/>
              </a:spcBef>
            </a:pPr>
            <a:r>
              <a:rPr sz="1950" spc="5" dirty="0">
                <a:latin typeface="Arial"/>
                <a:cs typeface="Arial"/>
              </a:rPr>
              <a:t>But because of the </a:t>
            </a:r>
            <a:r>
              <a:rPr sz="1950" dirty="0">
                <a:latin typeface="Arial"/>
                <a:cs typeface="Arial"/>
              </a:rPr>
              <a:t>left-to-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ight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second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</a:t>
            </a:r>
            <a:r>
              <a:rPr sz="1950" dirty="0">
                <a:latin typeface="Arial"/>
                <a:cs typeface="Arial"/>
              </a:rPr>
              <a:t> will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recursi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predicate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after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has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alue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70" dirty="0">
                <a:latin typeface="Arial"/>
                <a:cs typeface="Arial"/>
              </a:rPr>
              <a:t>Z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100445" cy="233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Excessive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sea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80500"/>
              </a:lnSpc>
            </a:pPr>
            <a:r>
              <a:rPr sz="1950" spc="5" dirty="0">
                <a:latin typeface="Arial"/>
                <a:cs typeface="Arial"/>
              </a:rPr>
              <a:t>A 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kier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lem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seen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45" dirty="0">
                <a:latin typeface="Arial"/>
                <a:cs typeface="Arial"/>
              </a:rPr>
              <a:t>left(b3,b3)</a:t>
            </a:r>
            <a:r>
              <a:rPr sz="1950" spc="5" dirty="0">
                <a:latin typeface="Arial"/>
                <a:cs typeface="Arial"/>
              </a:rPr>
              <a:t>. A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sta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50" spc="110" dirty="0">
                <a:latin typeface="Arial"/>
                <a:cs typeface="Arial"/>
              </a:rPr>
              <a:t>?-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left(b3,b3).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686" y="5951868"/>
            <a:ext cx="737489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and conti</a:t>
            </a:r>
            <a:r>
              <a:rPr sz="1950" spc="-15" dirty="0">
                <a:latin typeface="Arial"/>
                <a:cs typeface="Arial"/>
              </a:rPr>
              <a:t>n</a:t>
            </a:r>
            <a:r>
              <a:rPr sz="1950" spc="5" dirty="0">
                <a:latin typeface="Arial"/>
                <a:cs typeface="Arial"/>
              </a:rPr>
              <a:t>ues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total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1500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lines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finally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ailing!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8591" y="2933121"/>
          <a:ext cx="5927081" cy="291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4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386">
                <a:tc>
                  <a:txBody>
                    <a:bodyPr/>
                    <a:lstStyle/>
                    <a:p>
                      <a:pPr marL="222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main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query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just_left(b3,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(7)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_L205)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Try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on(b3,Z)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Exit: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on(b3,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b4)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left(b4,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Then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start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left(b4,b3)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Call: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just_left(b4,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437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Fail: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(9)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just_left(b4,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marL="222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Redo: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(8)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95"/>
                        </a:lnSpc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left(b4, </a:t>
                      </a:r>
                      <a:r>
                        <a:rPr sz="14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b3)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595"/>
                        </a:lnSpc>
                      </a:pP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Reconsider </a:t>
                      </a:r>
                      <a:r>
                        <a:rPr sz="1450" i="1" spc="-5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526020" cy="580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What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is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lem?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900">
              <a:latin typeface="Times New Roman"/>
              <a:cs typeface="Times New Roman"/>
            </a:endParaRPr>
          </a:p>
          <a:p>
            <a:pPr marL="128270" marR="5080" indent="-116205">
              <a:lnSpc>
                <a:spcPct val="171700"/>
              </a:lnSpc>
              <a:tabLst>
                <a:tab pos="6163310" algn="l"/>
              </a:tabLst>
            </a:pP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60" dirty="0">
                <a:latin typeface="Arial"/>
                <a:cs typeface="Arial"/>
              </a:rPr>
              <a:t>left(X,Y)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-25" dirty="0">
                <a:latin typeface="Arial"/>
                <a:cs typeface="Arial"/>
              </a:rPr>
              <a:t>z</a:t>
            </a:r>
            <a:r>
              <a:rPr sz="1950" spc="5" dirty="0">
                <a:latin typeface="Arial"/>
                <a:cs typeface="Arial"/>
              </a:rPr>
              <a:t>ed,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three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stages:</a:t>
            </a:r>
            <a:r>
              <a:rPr sz="1950" dirty="0">
                <a:latin typeface="Arial"/>
                <a:cs typeface="Arial"/>
              </a:rPr>
              <a:t> 1.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first </a:t>
            </a:r>
            <a:r>
              <a:rPr sz="1950" spc="5" dirty="0">
                <a:latin typeface="Arial"/>
                <a:cs typeface="Arial"/>
              </a:rPr>
              <a:t>see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(using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310" dirty="0">
                <a:latin typeface="Arial"/>
                <a:cs typeface="Arial"/>
              </a:rPr>
              <a:t>jus</a:t>
            </a:r>
            <a:r>
              <a:rPr sz="2050" spc="325" dirty="0">
                <a:latin typeface="Arial"/>
                <a:cs typeface="Arial"/>
              </a:rPr>
              <a:t>t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1950" dirty="0">
                <a:latin typeface="Arial"/>
                <a:cs typeface="Arial"/>
              </a:rPr>
              <a:t>);</a:t>
            </a:r>
            <a:endParaRPr sz="1950">
              <a:latin typeface="Arial"/>
              <a:cs typeface="Arial"/>
            </a:endParaRPr>
          </a:p>
          <a:p>
            <a:pPr marL="12700" marR="219710" indent="115570" algn="ctr">
              <a:lnSpc>
                <a:spcPct val="152300"/>
              </a:lnSpc>
              <a:buAutoNum type="arabicPeriod" startAt="2"/>
              <a:tabLst>
                <a:tab pos="337185" algn="l"/>
                <a:tab pos="2365375" algn="l"/>
                <a:tab pos="2481580" algn="l"/>
              </a:tabLst>
            </a:pPr>
            <a:r>
              <a:rPr sz="1950" spc="5" dirty="0">
                <a:latin typeface="Arial"/>
                <a:cs typeface="Arial"/>
              </a:rPr>
              <a:t>then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see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		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that; 3.then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see</a:t>
            </a:r>
            <a:r>
              <a:rPr sz="1950" dirty="0">
                <a:latin typeface="Arial"/>
                <a:cs typeface="Arial"/>
              </a:rPr>
              <a:t> if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Arial"/>
              <a:buAutoNum type="arabicPeriod" startAt="2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The result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that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same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pairs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5" dirty="0">
                <a:latin typeface="Arial"/>
                <a:cs typeface="Arial"/>
              </a:rPr>
              <a:t>of</a:t>
            </a:r>
            <a:r>
              <a:rPr sz="1950" i="1" dirty="0">
                <a:latin typeface="Arial"/>
                <a:cs typeface="Arial"/>
              </a:rPr>
              <a:t> </a:t>
            </a:r>
            <a:r>
              <a:rPr sz="1950" i="1" spc="-35" dirty="0">
                <a:latin typeface="Arial"/>
                <a:cs typeface="Arial"/>
              </a:rPr>
              <a:t>b</a:t>
            </a:r>
            <a:r>
              <a:rPr sz="1950" i="1" spc="5" dirty="0">
                <a:latin typeface="Arial"/>
                <a:cs typeface="Arial"/>
              </a:rPr>
              <a:t>lo</a:t>
            </a:r>
            <a:r>
              <a:rPr sz="1950" i="1" spc="-35" dirty="0">
                <a:latin typeface="Arial"/>
                <a:cs typeface="Arial"/>
              </a:rPr>
              <a:t>c</a:t>
            </a:r>
            <a:r>
              <a:rPr sz="1950" i="1" spc="5" dirty="0">
                <a:latin typeface="Arial"/>
                <a:cs typeface="Arial"/>
              </a:rPr>
              <a:t>ks</a:t>
            </a:r>
            <a:r>
              <a:rPr sz="1950" i="1" spc="10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repeatedl</a:t>
            </a:r>
            <a:r>
              <a:rPr sz="1950" spc="-19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If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just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850" spc="355" dirty="0">
                <a:latin typeface="Arial"/>
                <a:cs typeface="Arial"/>
              </a:rPr>
              <a:t>left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predicate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pairs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b</a:t>
            </a:r>
            <a:r>
              <a:rPr sz="1750" spc="5" dirty="0">
                <a:latin typeface="Arial"/>
                <a:cs typeface="Arial"/>
              </a:rPr>
              <a:t>lo</a:t>
            </a:r>
            <a:r>
              <a:rPr sz="1750" spc="-3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ks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then</a:t>
            </a:r>
            <a:endParaRPr sz="1750">
              <a:latin typeface="Arial"/>
              <a:cs typeface="Arial"/>
            </a:endParaRPr>
          </a:p>
          <a:p>
            <a:pPr marL="810260" lvl="1" indent="-242570">
              <a:lnSpc>
                <a:spcPct val="100000"/>
              </a:lnSpc>
              <a:spcBef>
                <a:spcPts val="615"/>
              </a:spcBef>
              <a:buSzPct val="105714"/>
              <a:buFont typeface="Times New Roman"/>
              <a:buChar char="–"/>
              <a:tabLst>
                <a:tab pos="81089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(3,3),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(4,3)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(3,4);</a:t>
            </a:r>
            <a:endParaRPr sz="1750">
              <a:latin typeface="Arial"/>
              <a:cs typeface="Arial"/>
            </a:endParaRPr>
          </a:p>
          <a:p>
            <a:pPr marL="810260" lvl="1" indent="-242570">
              <a:lnSpc>
                <a:spcPct val="100000"/>
              </a:lnSpc>
              <a:spcBef>
                <a:spcPts val="665"/>
              </a:spcBef>
              <a:buSzPct val="105714"/>
              <a:buFont typeface="Times New Roman"/>
              <a:buChar char="–"/>
              <a:tabLst>
                <a:tab pos="81089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(4,3),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(5,3)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(4,4)</a:t>
            </a:r>
            <a:r>
              <a:rPr sz="1750" dirty="0">
                <a:latin typeface="Arial"/>
                <a:cs typeface="Arial"/>
              </a:rPr>
              <a:t>;</a:t>
            </a:r>
            <a:endParaRPr sz="1750">
              <a:latin typeface="Arial"/>
              <a:cs typeface="Arial"/>
            </a:endParaRPr>
          </a:p>
          <a:p>
            <a:pPr marL="810260" lvl="1" indent="-242570">
              <a:lnSpc>
                <a:spcPct val="100000"/>
              </a:lnSpc>
              <a:spcBef>
                <a:spcPts val="665"/>
              </a:spcBef>
              <a:buSzPct val="105714"/>
              <a:buFont typeface="Times New Roman"/>
              <a:buChar char="–"/>
              <a:tabLst>
                <a:tab pos="810895" algn="l"/>
              </a:tabLst>
            </a:pP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(3,4),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also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to</a:t>
            </a:r>
            <a:r>
              <a:rPr sz="1750" dirty="0">
                <a:latin typeface="Arial"/>
                <a:cs typeface="Arial"/>
              </a:rPr>
              <a:t> t</a:t>
            </a:r>
            <a:r>
              <a:rPr sz="1750" spc="55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y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(4,4)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(3,5).</a:t>
            </a:r>
            <a:endParaRPr sz="1750">
              <a:latin typeface="Arial"/>
              <a:cs typeface="Arial"/>
            </a:endParaRPr>
          </a:p>
          <a:p>
            <a:pPr marL="461009" marR="690245">
              <a:lnSpc>
                <a:spcPct val="127699"/>
              </a:lnSpc>
              <a:spcBef>
                <a:spcPts val="645"/>
              </a:spcBef>
            </a:pPr>
            <a:r>
              <a:rPr sz="1750" spc="10" dirty="0">
                <a:latin typeface="Arial"/>
                <a:cs typeface="Arial"/>
              </a:rPr>
              <a:t>So </a:t>
            </a:r>
            <a:r>
              <a:rPr sz="1750" spc="5" dirty="0">
                <a:latin typeface="Arial"/>
                <a:cs typeface="Arial"/>
              </a:rPr>
              <a:t>(4,4) gets considered twic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(5,5)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i="1" spc="-55" dirty="0">
                <a:latin typeface="Arial"/>
                <a:cs typeface="Arial"/>
              </a:rPr>
              <a:t>f</a:t>
            </a:r>
            <a:r>
              <a:rPr sz="1750" i="1" spc="5" dirty="0">
                <a:latin typeface="Arial"/>
                <a:cs typeface="Arial"/>
              </a:rPr>
              <a:t>our</a:t>
            </a:r>
            <a:r>
              <a:rPr sz="1750" i="1" spc="16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time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(6,6)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gets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considered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eight</a:t>
            </a:r>
            <a:r>
              <a:rPr sz="1750" i="1" spc="16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time</a:t>
            </a:r>
            <a:r>
              <a:rPr sz="1750" spc="-25" dirty="0">
                <a:latin typeface="Arial"/>
                <a:cs typeface="Arial"/>
              </a:rPr>
              <a:t>s</a:t>
            </a:r>
            <a:r>
              <a:rPr sz="1750" dirty="0">
                <a:latin typeface="Arial"/>
                <a:cs typeface="Arial"/>
              </a:rPr>
              <a:t>, </a:t>
            </a:r>
            <a:r>
              <a:rPr sz="1750" spc="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on.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993890" cy="372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glimpse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better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5" dirty="0">
                <a:latin typeface="Arial"/>
                <a:cs typeface="Arial"/>
              </a:rPr>
              <a:t>A more ef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ecti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cha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acte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izing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260" dirty="0">
                <a:latin typeface="Arial"/>
                <a:cs typeface="Arial"/>
              </a:rPr>
              <a:t>left(X,Y)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ws: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765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X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le;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call it </a:t>
            </a:r>
            <a:r>
              <a:rPr sz="2050" spc="-170" dirty="0">
                <a:latin typeface="Arial"/>
                <a:cs typeface="Arial"/>
              </a:rPr>
              <a:t>X1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800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lo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285" dirty="0">
                <a:latin typeface="Arial"/>
                <a:cs typeface="Arial"/>
              </a:rPr>
              <a:t>Y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le;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call it </a:t>
            </a:r>
            <a:r>
              <a:rPr sz="2050" spc="-170" dirty="0">
                <a:latin typeface="Arial"/>
                <a:cs typeface="Arial"/>
              </a:rPr>
              <a:t>Y1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461009" indent="-255270">
              <a:lnSpc>
                <a:spcPct val="100000"/>
              </a:lnSpc>
              <a:spcBef>
                <a:spcPts val="1800"/>
              </a:spcBef>
              <a:buSzPct val="105128"/>
              <a:buFont typeface="Lucida Sans Unicode"/>
              <a:buChar char="•"/>
              <a:tabLst>
                <a:tab pos="461645" algn="l"/>
              </a:tabLst>
            </a:pPr>
            <a:r>
              <a:rPr sz="1950" spc="5" dirty="0">
                <a:latin typeface="Arial"/>
                <a:cs typeface="Arial"/>
              </a:rPr>
              <a:t>test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70" dirty="0">
                <a:latin typeface="Arial"/>
                <a:cs typeface="Arial"/>
              </a:rPr>
              <a:t>X1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left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-170" dirty="0">
                <a:latin typeface="Arial"/>
                <a:cs typeface="Arial"/>
              </a:rPr>
              <a:t>Y1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only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2050" spc="310" dirty="0">
                <a:latin typeface="Arial"/>
                <a:cs typeface="Arial"/>
              </a:rPr>
              <a:t>jus</a:t>
            </a:r>
            <a:r>
              <a:rPr sz="2050" spc="325" dirty="0">
                <a:latin typeface="Arial"/>
                <a:cs typeface="Arial"/>
              </a:rPr>
              <a:t>t</a:t>
            </a:r>
            <a:r>
              <a:rPr sz="2050" u="sng" spc="100" dirty="0">
                <a:latin typeface="Times New Roman"/>
                <a:cs typeface="Times New Roman"/>
              </a:rPr>
              <a:t> </a:t>
            </a:r>
            <a:r>
              <a:rPr sz="2050" spc="400" dirty="0">
                <a:latin typeface="Arial"/>
                <a:cs typeface="Arial"/>
              </a:rPr>
              <a:t>left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Here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a </a:t>
            </a:r>
            <a:r>
              <a:rPr sz="1950" dirty="0">
                <a:latin typeface="Arial"/>
                <a:cs typeface="Arial"/>
              </a:rPr>
              <a:t>f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agment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Prolog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</a:t>
            </a:r>
            <a:r>
              <a:rPr sz="1950" spc="-15" dirty="0">
                <a:latin typeface="Arial"/>
                <a:cs typeface="Arial"/>
              </a:rPr>
              <a:t>gr</a:t>
            </a:r>
            <a:r>
              <a:rPr sz="1950" spc="5" dirty="0">
                <a:latin typeface="Arial"/>
                <a:cs typeface="Arial"/>
              </a:rPr>
              <a:t>am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this: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1" y="7028620"/>
            <a:ext cx="19431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4: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Writing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Prolog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Programs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0410" y="4447549"/>
            <a:ext cx="5715635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200"/>
              </a:lnSpc>
              <a:tabLst>
                <a:tab pos="2712720" algn="l"/>
              </a:tabLst>
            </a:pPr>
            <a:r>
              <a:rPr sz="1450" spc="175" dirty="0">
                <a:latin typeface="Arial"/>
                <a:cs typeface="Arial"/>
              </a:rPr>
              <a:t>left(X,Y)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bottom(X,X1),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bottom(Y,Y1),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5" dirty="0">
                <a:latin typeface="Arial"/>
                <a:cs typeface="Arial"/>
              </a:rPr>
              <a:t>table_left(X1,Y1).</a:t>
            </a:r>
            <a:r>
              <a:rPr sz="1450" spc="85" dirty="0">
                <a:latin typeface="Arial"/>
                <a:cs typeface="Arial"/>
              </a:rPr>
              <a:t> </a:t>
            </a:r>
            <a:r>
              <a:rPr sz="1450" spc="55" dirty="0">
                <a:latin typeface="Arial"/>
                <a:cs typeface="Arial"/>
              </a:rPr>
              <a:t>bottom(X,X)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30" dirty="0">
                <a:latin typeface="Arial"/>
                <a:cs typeface="Arial"/>
              </a:rPr>
              <a:t>\+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on(X,Y).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i="1" spc="-53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7F7F7F"/>
                </a:solidFill>
                <a:latin typeface="Arial"/>
                <a:cs typeface="Arial"/>
              </a:rPr>
              <a:t>Note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8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2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130" dirty="0">
                <a:solidFill>
                  <a:srgbClr val="7F7F7F"/>
                </a:solidFill>
                <a:latin typeface="Arial"/>
                <a:cs typeface="Arial"/>
              </a:rPr>
              <a:t>\+</a:t>
            </a:r>
            <a:r>
              <a:rPr sz="1450" i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50" i="1" spc="355" dirty="0">
                <a:solidFill>
                  <a:srgbClr val="7F7F7F"/>
                </a:solidFill>
                <a:latin typeface="Arial"/>
                <a:cs typeface="Arial"/>
              </a:rPr>
              <a:t>!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450" spc="45" dirty="0">
                <a:latin typeface="Arial"/>
                <a:cs typeface="Arial"/>
              </a:rPr>
              <a:t>bottom(X,X1)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90" dirty="0">
                <a:latin typeface="Arial"/>
                <a:cs typeface="Arial"/>
              </a:rPr>
              <a:t>on(X,Y),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bottom(Y,X1).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665"/>
              </a:spcBef>
            </a:pPr>
            <a:r>
              <a:rPr sz="1450" spc="150" dirty="0">
                <a:latin typeface="Arial"/>
                <a:cs typeface="Arial"/>
              </a:rPr>
              <a:t>table_left(X,Z)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just_left(X,Z).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450" spc="150" dirty="0">
                <a:latin typeface="Arial"/>
                <a:cs typeface="Arial"/>
              </a:rPr>
              <a:t>table_left(X,Z)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315" dirty="0">
                <a:latin typeface="Arial"/>
                <a:cs typeface="Arial"/>
              </a:rPr>
              <a:t>:-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75" dirty="0">
                <a:latin typeface="Arial"/>
                <a:cs typeface="Arial"/>
              </a:rPr>
              <a:t>just_left(X,Y),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65" dirty="0">
                <a:latin typeface="Arial"/>
                <a:cs typeface="Arial"/>
              </a:rPr>
              <a:t>table_left(Y,Z).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8163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5661"/>
            <a:ext cx="7707630" cy="592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Computing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with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KB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50" b="1" spc="10" dirty="0">
                <a:solidFill>
                  <a:srgbClr val="00008C"/>
                </a:solidFill>
                <a:latin typeface="Arial"/>
                <a:cs typeface="Arial"/>
              </a:rPr>
              <a:t>Q</a:t>
            </a:r>
            <a:r>
              <a:rPr sz="1950" dirty="0">
                <a:latin typeface="Arial"/>
                <a:cs typeface="Arial"/>
              </a:rPr>
              <a:t>: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</a:t>
            </a:r>
            <a:r>
              <a:rPr sz="1950" spc="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t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this?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: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simplest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950" dirty="0">
                <a:latin typeface="Arial"/>
                <a:cs typeface="Arial"/>
              </a:rPr>
              <a:t>It is </a:t>
            </a:r>
            <a:r>
              <a:rPr sz="1950" spc="5" dirty="0">
                <a:latin typeface="Arial"/>
                <a:cs typeface="Arial"/>
              </a:rPr>
              <a:t>used to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esta</a:t>
            </a:r>
            <a:r>
              <a:rPr sz="1950" i="1" spc="-3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lish</a:t>
            </a:r>
            <a:r>
              <a:rPr sz="1950" i="1" spc="11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atomic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(called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que</a:t>
            </a:r>
            <a:r>
              <a:rPr sz="1950" i="1" spc="55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10515" algn="l"/>
              </a:tabLst>
            </a:pPr>
            <a:r>
              <a:rPr sz="1950" spc="5" dirty="0">
                <a:latin typeface="Arial"/>
                <a:cs typeface="Arial"/>
              </a:rPr>
              <a:t>=	dete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mine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whether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entailed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55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-2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ant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oll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wing:</a:t>
            </a:r>
            <a:endParaRPr sz="1950">
              <a:latin typeface="Arial"/>
              <a:cs typeface="Arial"/>
            </a:endParaRPr>
          </a:p>
          <a:p>
            <a:pPr marL="810260" marR="4622800">
              <a:lnSpc>
                <a:spcPct val="127699"/>
              </a:lnSpc>
              <a:spcBef>
                <a:spcPts val="590"/>
              </a:spcBef>
            </a:pPr>
            <a:r>
              <a:rPr sz="1750" spc="5" dirty="0">
                <a:latin typeface="Arial"/>
                <a:cs typeface="Arial"/>
              </a:rPr>
              <a:t>jane is a child of su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r>
              <a:rPr sz="1750" spc="5" dirty="0">
                <a:latin typeface="Arial"/>
                <a:cs typeface="Arial"/>
              </a:rPr>
              <a:t> sue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parent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jan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since these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are entailed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</a:t>
            </a:r>
            <a:endParaRPr sz="19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1175"/>
              </a:spcBef>
            </a:pPr>
            <a:r>
              <a:rPr sz="1750" spc="5" dirty="0">
                <a:latin typeface="Arial"/>
                <a:cs typeface="Arial"/>
              </a:rPr>
              <a:t>gina is </a:t>
            </a:r>
            <a:r>
              <a:rPr sz="1750" spc="-55" dirty="0">
                <a:latin typeface="Arial"/>
                <a:cs typeface="Arial"/>
              </a:rPr>
              <a:t>f</a:t>
            </a:r>
            <a:r>
              <a:rPr sz="1750" spc="5" dirty="0">
                <a:latin typeface="Arial"/>
                <a:cs typeface="Arial"/>
              </a:rPr>
              <a:t>emal</a:t>
            </a:r>
            <a:r>
              <a:rPr sz="1750" spc="-2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marL="810260">
              <a:lnSpc>
                <a:spcPct val="100000"/>
              </a:lnSpc>
              <a:spcBef>
                <a:spcPts val="580"/>
              </a:spcBef>
            </a:pPr>
            <a:r>
              <a:rPr sz="1750" spc="5" dirty="0">
                <a:latin typeface="Arial"/>
                <a:cs typeface="Arial"/>
              </a:rPr>
              <a:t>sue is the mother of john.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since these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are not entailed</a:t>
            </a:r>
            <a:r>
              <a:rPr sz="1950" i="1" spc="12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though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</a:t>
            </a:r>
            <a:r>
              <a:rPr sz="1950" spc="-3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spc="-55" dirty="0">
                <a:latin typeface="Arial"/>
                <a:cs typeface="Arial"/>
              </a:rPr>
              <a:t>a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ell </a:t>
            </a:r>
            <a:r>
              <a:rPr sz="1950" spc="5" dirty="0">
                <a:latin typeface="Arial"/>
                <a:cs typeface="Arial"/>
              </a:rPr>
              <a:t>be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ue).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6889750" cy="195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k-</a:t>
            </a:r>
            <a:r>
              <a:rPr sz="2800" b="1" spc="-20" dirty="0">
                <a:solidFill>
                  <a:srgbClr val="00008C"/>
                </a:solidFill>
                <a:latin typeface="Arial"/>
                <a:cs typeface="Arial"/>
              </a:rPr>
              <a:t>c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haining</a:t>
            </a:r>
            <a:r>
              <a:rPr sz="2800" b="1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8C"/>
                </a:solidFill>
                <a:latin typeface="Arial"/>
                <a:cs typeface="Arial"/>
              </a:rPr>
              <a:t>p</a:t>
            </a:r>
            <a:r>
              <a:rPr sz="2800" b="1" spc="-5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ocedure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50">
              <a:latin typeface="Times New Roman"/>
              <a:cs typeface="Times New Roman"/>
            </a:endParaRPr>
          </a:p>
          <a:p>
            <a:pPr marL="461009" marR="5080" indent="-448945">
              <a:lnSpc>
                <a:spcPct val="177800"/>
              </a:lnSpc>
            </a:pPr>
            <a:r>
              <a:rPr sz="1950" spc="5" dirty="0">
                <a:latin typeface="Arial"/>
                <a:cs typeface="Arial"/>
              </a:rPr>
              <a:t>The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either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success</a:t>
            </a:r>
            <a:r>
              <a:rPr sz="1950" i="1" spc="10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-60" dirty="0">
                <a:solidFill>
                  <a:srgbClr val="00008C"/>
                </a:solidFill>
                <a:latin typeface="Arial"/>
                <a:cs typeface="Arial"/>
              </a:rPr>
              <a:t>f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ailur</a:t>
            </a:r>
            <a:r>
              <a:rPr sz="1950" i="1" spc="100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: </a:t>
            </a: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1950" dirty="0">
                <a:latin typeface="Arial"/>
                <a:cs typeface="Arial"/>
              </a:rPr>
              <a:t>: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6846" y="2680623"/>
            <a:ext cx="158305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1.</a:t>
            </a:r>
            <a:r>
              <a:rPr sz="1950" spc="-235" dirty="0">
                <a:latin typeface="Arial"/>
                <a:cs typeface="Arial"/>
              </a:rPr>
              <a:t>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locate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449" y="2667923"/>
            <a:ext cx="43040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itself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If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7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686" y="3075121"/>
            <a:ext cx="7624445" cy="3449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0260" marR="325755" indent="-332740">
              <a:lnSpc>
                <a:spcPct val="120800"/>
              </a:lnSpc>
              <a:buAutoNum type="arabicPeriod" startAt="2"/>
              <a:tabLst>
                <a:tab pos="685800" algn="l"/>
              </a:tabLst>
            </a:pP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locate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 “If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spc="-7" baseline="-11494" dirty="0">
                <a:latin typeface="Times New Roman"/>
                <a:cs typeface="Times New Roman"/>
              </a:rPr>
              <a:t>1</a:t>
            </a:r>
            <a:r>
              <a:rPr sz="2175" baseline="-11494" dirty="0">
                <a:latin typeface="Times New Roman"/>
                <a:cs typeface="Times New Roman"/>
              </a:rPr>
              <a:t> </a:t>
            </a:r>
            <a:r>
              <a:rPr sz="2175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-7" baseline="-11494" dirty="0">
                <a:latin typeface="Times New Roman"/>
                <a:cs typeface="Times New Roman"/>
              </a:rPr>
              <a:t>n</a:t>
            </a:r>
            <a:r>
              <a:rPr sz="2175" i="1" baseline="-11494" dirty="0">
                <a:latin typeface="Times New Roman"/>
                <a:cs typeface="Times New Roman"/>
              </a:rPr>
              <a:t> </a:t>
            </a:r>
            <a:r>
              <a:rPr sz="2175" i="1" spc="-120" baseline="-1149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1950" dirty="0">
                <a:latin typeface="Arial"/>
                <a:cs typeface="Arial"/>
              </a:rPr>
              <a:t>”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If </a:t>
            </a:r>
            <a:r>
              <a:rPr sz="1950" spc="5" dirty="0">
                <a:latin typeface="Arial"/>
                <a:cs typeface="Arial"/>
              </a:rPr>
              <a:t>not,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10260" marR="213360" indent="-332740">
              <a:lnSpc>
                <a:spcPct val="118900"/>
              </a:lnSpc>
              <a:spcBef>
                <a:spcPts val="665"/>
              </a:spcBef>
              <a:buAutoNum type="arabicPeriod" startAt="2"/>
              <a:tabLst>
                <a:tab pos="685800" algn="l"/>
                <a:tab pos="6102985" algn="l"/>
              </a:tabLst>
            </a:pP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use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t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	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spc="142" baseline="-11494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spc="142" baseline="-11494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Arial"/>
                <a:cs typeface="Arial"/>
              </a:rPr>
              <a:t>,</a:t>
            </a:r>
            <a:r>
              <a:rPr sz="1950" spc="5" dirty="0">
                <a:latin typeface="Arial"/>
                <a:cs typeface="Arial"/>
              </a:rPr>
              <a:t> then</a:t>
            </a:r>
            <a:r>
              <a:rPr sz="1950" dirty="0">
                <a:latin typeface="Arial"/>
                <a:cs typeface="Arial"/>
              </a:rPr>
              <a:t>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142" baseline="-11494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these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all</a:t>
            </a:r>
            <a:r>
              <a:rPr sz="1950" i="1" spc="10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successful,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685165" indent="-207645">
              <a:lnSpc>
                <a:spcPct val="100000"/>
              </a:lnSpc>
              <a:spcBef>
                <a:spcPts val="1230"/>
              </a:spcBef>
              <a:buAutoNum type="arabicPeriod" startAt="2"/>
              <a:tabLst>
                <a:tab pos="685800" algn="l"/>
              </a:tabLst>
            </a:pPr>
            <a:r>
              <a:rPr sz="1950" spc="5" dirty="0">
                <a:latin typeface="Arial"/>
                <a:cs typeface="Arial"/>
              </a:rPr>
              <a:t>Otherwis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, </a:t>
            </a:r>
            <a:r>
              <a:rPr sz="1950" spc="5" dirty="0">
                <a:latin typeface="Arial"/>
                <a:cs typeface="Arial"/>
              </a:rPr>
              <a:t>go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(2)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conditional.</a:t>
            </a:r>
            <a:endParaRPr sz="1950">
              <a:latin typeface="Arial"/>
              <a:cs typeface="Arial"/>
            </a:endParaRPr>
          </a:p>
          <a:p>
            <a:pPr marL="12700" marR="710565">
              <a:lnSpc>
                <a:spcPct val="118900"/>
              </a:lnSpc>
              <a:spcBef>
                <a:spcPts val="1355"/>
              </a:spcBef>
            </a:pPr>
            <a:r>
              <a:rPr sz="1950" spc="5" dirty="0">
                <a:latin typeface="Arial"/>
                <a:cs typeface="Arial"/>
              </a:rPr>
              <a:t>Note: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depends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using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other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(the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P</a:t>
            </a:r>
            <a:r>
              <a:rPr sz="2175" i="1" spc="142" baseline="-11494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Arial"/>
                <a:cs typeface="Arial"/>
              </a:rPr>
              <a:t>).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950" spc="5" dirty="0">
                <a:latin typeface="Arial"/>
                <a:cs typeface="Arial"/>
              </a:rPr>
              <a:t>This ma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 it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recursi</a:t>
            </a:r>
            <a:r>
              <a:rPr sz="1950" i="1" spc="-4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e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</a:t>
            </a: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late</a:t>
            </a:r>
            <a:r>
              <a:rPr sz="1950" spc="-10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.)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435215" cy="352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5" dirty="0">
                <a:solidFill>
                  <a:srgbClr val="00008C"/>
                </a:solidFill>
                <a:latin typeface="Arial"/>
                <a:cs typeface="Arial"/>
              </a:rPr>
              <a:t>V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aria</a:t>
            </a:r>
            <a:r>
              <a:rPr sz="2800" b="1" spc="-15" dirty="0">
                <a:solidFill>
                  <a:srgbClr val="00008C"/>
                </a:solidFill>
                <a:latin typeface="Arial"/>
                <a:cs typeface="Arial"/>
              </a:rPr>
              <a:t>b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5" dirty="0">
                <a:latin typeface="Arial"/>
                <a:cs typeface="Arial"/>
              </a:rPr>
              <a:t>Be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action,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deal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one complication: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5772785" algn="l"/>
              </a:tabLst>
            </a:pPr>
            <a:r>
              <a:rPr sz="1950" spc="5" dirty="0">
                <a:latin typeface="Arial"/>
                <a:cs typeface="Arial"/>
              </a:rPr>
              <a:t>Suppose the que</a:t>
            </a:r>
            <a:r>
              <a:rPr sz="1950" spc="5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Q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“george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parent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5" dirty="0">
                <a:latin typeface="Arial"/>
                <a:cs typeface="Arial"/>
              </a:rPr>
              <a:t>and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h</a:t>
            </a:r>
            <a:r>
              <a:rPr sz="1950" spc="-35" dirty="0">
                <a:latin typeface="Arial"/>
                <a:cs typeface="Arial"/>
              </a:rPr>
              <a:t>a</a:t>
            </a:r>
            <a:r>
              <a:rPr sz="1950" spc="-45" dirty="0">
                <a:latin typeface="Arial"/>
                <a:cs typeface="Arial"/>
              </a:rPr>
              <a:t>v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sentence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KB</a:t>
            </a:r>
            <a:r>
              <a:rPr sz="1950" dirty="0">
                <a:latin typeface="Arial"/>
                <a:cs typeface="Arial"/>
              </a:rPr>
              <a:t>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“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If 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.</a:t>
            </a:r>
            <a:r>
              <a:rPr sz="1950" spc="-22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is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parent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of</a:t>
            </a:r>
            <a:r>
              <a:rPr sz="1950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”.</a:t>
            </a:r>
            <a:endParaRPr sz="1950">
              <a:latin typeface="Arial"/>
              <a:cs typeface="Arial"/>
            </a:endParaRPr>
          </a:p>
          <a:p>
            <a:pPr marL="12700" marR="156845">
              <a:lnSpc>
                <a:spcPct val="125000"/>
              </a:lnSpc>
              <a:spcBef>
                <a:spcPts val="1025"/>
              </a:spcBef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will </a:t>
            </a:r>
            <a:r>
              <a:rPr sz="1950" spc="5" dirty="0">
                <a:latin typeface="Arial"/>
                <a:cs typeface="Arial"/>
              </a:rPr>
              <a:t>consider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match</a:t>
            </a:r>
            <a:r>
              <a:rPr sz="1950" i="1" spc="110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2,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spc="5" dirty="0">
                <a:latin typeface="Arial"/>
                <a:cs typeface="Arial"/>
              </a:rPr>
              <a:t>ut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Step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3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need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to remember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Y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care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about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“george”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“sue”.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8100" y="4198310"/>
            <a:ext cx="1029969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 marR="5080" indent="-109220">
              <a:lnSpc>
                <a:spcPct val="153300"/>
              </a:lnSpc>
            </a:pP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ant: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find:</a:t>
            </a:r>
            <a:r>
              <a:rPr sz="1750" dirty="0">
                <a:solidFill>
                  <a:srgbClr val="006300"/>
                </a:solidFill>
                <a:latin typeface="Arial"/>
                <a:cs typeface="Arial"/>
              </a:rPr>
              <a:t>If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650" y="4749201"/>
            <a:ext cx="527254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0860" algn="l"/>
              </a:tabLst>
            </a:pP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X 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is a child of </a:t>
            </a:r>
            <a:r>
              <a:rPr sz="1750" spc="10" dirty="0">
                <a:solidFill>
                  <a:srgbClr val="006300"/>
                </a:solidFill>
                <a:latin typeface="Arial"/>
                <a:cs typeface="Arial"/>
              </a:rPr>
              <a:t>Y	</a:t>
            </a:r>
            <a:r>
              <a:rPr sz="1750" spc="5" dirty="0">
                <a:solidFill>
                  <a:srgbClr val="006300"/>
                </a:solidFill>
                <a:latin typeface="Arial"/>
                <a:cs typeface="Arial"/>
              </a:rPr>
              <a:t>then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 </a:t>
            </a:r>
            <a:r>
              <a:rPr lang="en-US" sz="1750" spc="10" dirty="0">
                <a:solidFill>
                  <a:srgbClr val="006300"/>
                </a:solidFill>
                <a:latin typeface="Arial"/>
                <a:cs typeface="Arial"/>
              </a:rPr>
              <a:t>Y </a:t>
            </a:r>
            <a:r>
              <a:rPr lang="en-US" sz="1750" spc="5" dirty="0">
                <a:solidFill>
                  <a:srgbClr val="006300"/>
                </a:solidFill>
                <a:latin typeface="Arial"/>
                <a:cs typeface="Arial"/>
              </a:rPr>
              <a:t>is a parent of </a:t>
            </a:r>
            <a:r>
              <a:rPr lang="en-US" sz="1750" spc="10" dirty="0">
                <a:solidFill>
                  <a:srgbClr val="006300"/>
                </a:solidFill>
                <a:latin typeface="Arial"/>
                <a:cs typeface="Arial"/>
              </a:rPr>
              <a:t>X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2033" y="4188200"/>
            <a:ext cx="3407410" cy="37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 indent="-109855">
              <a:lnSpc>
                <a:spcPct val="149500"/>
              </a:lnSpc>
              <a:tabLst>
                <a:tab pos="3148330" algn="l"/>
              </a:tabLst>
            </a:pPr>
            <a:r>
              <a:rPr sz="1750" spc="5" dirty="0">
                <a:latin typeface="Arial"/>
                <a:cs typeface="Arial"/>
              </a:rPr>
              <a:t>george is a parent of sue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</a:t>
            </a:r>
            <a:r>
              <a:rPr lang="en-US" sz="17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the</a:t>
            </a:r>
            <a:r>
              <a:rPr lang="en-US" sz="1750" spc="5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850" i="1" spc="5" dirty="0">
                <a:solidFill>
                  <a:srgbClr val="00008C"/>
                </a:solidFill>
                <a:latin typeface="Times New Roman"/>
                <a:cs typeface="Times New Roman"/>
              </a:rPr>
              <a:t>Q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)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119" y="5566657"/>
            <a:ext cx="140462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then 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w</a:t>
            </a:r>
            <a:r>
              <a:rPr sz="1750" spc="5" dirty="0">
                <a:latin typeface="Arial"/>
                <a:cs typeface="Arial"/>
              </a:rPr>
              <a:t>ant: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2831" y="5157916"/>
            <a:ext cx="484441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1750" i="1" spc="5" dirty="0">
                <a:latin typeface="Arial"/>
                <a:cs typeface="Arial"/>
              </a:rPr>
              <a:t>matches </a:t>
            </a:r>
            <a:r>
              <a:rPr sz="1750" i="1" spc="-55" dirty="0">
                <a:latin typeface="Arial"/>
                <a:cs typeface="Arial"/>
              </a:rPr>
              <a:t>f</a:t>
            </a:r>
            <a:r>
              <a:rPr sz="1750" i="1" spc="5" dirty="0">
                <a:latin typeface="Arial"/>
                <a:cs typeface="Arial"/>
              </a:rPr>
              <a:t>or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Y=george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and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X=sue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11475" algn="l"/>
              </a:tabLst>
            </a:pPr>
            <a:r>
              <a:rPr sz="1750" spc="5" dirty="0">
                <a:latin typeface="Arial"/>
                <a:cs typeface="Arial"/>
              </a:rPr>
              <a:t>sue is a child of george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(the	</a:t>
            </a:r>
            <a:r>
              <a:rPr sz="1850" i="1" spc="5" dirty="0">
                <a:solidFill>
                  <a:srgbClr val="00008C"/>
                </a:solidFill>
                <a:latin typeface="Times New Roman"/>
                <a:cs typeface="Times New Roman"/>
              </a:rPr>
              <a:t>P</a:t>
            </a:r>
            <a:r>
              <a:rPr sz="1750" spc="5" dirty="0">
                <a:solidFill>
                  <a:srgbClr val="00008C"/>
                </a:solidFill>
                <a:latin typeface="Arial"/>
                <a:cs typeface="Arial"/>
              </a:rPr>
              <a:t>)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874" y="72925"/>
            <a:ext cx="7175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999999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86" y="1242789"/>
            <a:ext cx="8229600" cy="74930"/>
          </a:xfrm>
          <a:custGeom>
            <a:avLst/>
            <a:gdLst/>
            <a:ahLst/>
            <a:cxnLst/>
            <a:rect l="l" t="t" r="r" b="b"/>
            <a:pathLst>
              <a:path w="8229600" h="74930">
                <a:moveTo>
                  <a:pt x="0" y="74673"/>
                </a:moveTo>
                <a:lnTo>
                  <a:pt x="8229369" y="74673"/>
                </a:lnTo>
                <a:lnTo>
                  <a:pt x="8229369" y="0"/>
                </a:lnTo>
                <a:lnTo>
                  <a:pt x="0" y="0"/>
                </a:lnTo>
                <a:lnTo>
                  <a:pt x="0" y="74673"/>
                </a:lnTo>
                <a:close/>
              </a:path>
            </a:pathLst>
          </a:custGeom>
          <a:solidFill>
            <a:srgbClr val="FDB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686" y="590288"/>
            <a:ext cx="7959090" cy="583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15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2800" b="1" spc="10" dirty="0">
                <a:solidFill>
                  <a:srgbClr val="00008C"/>
                </a:solidFill>
                <a:latin typeface="Arial"/>
                <a:cs typeface="Arial"/>
              </a:rPr>
              <a:t>racing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1950" spc="-50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spc="-25" dirty="0">
                <a:latin typeface="Arial"/>
                <a:cs typeface="Arial"/>
              </a:rPr>
              <a:t>o</a:t>
            </a:r>
            <a:r>
              <a:rPr sz="1950" spc="5" dirty="0">
                <a:latin typeface="Arial"/>
                <a:cs typeface="Arial"/>
              </a:rPr>
              <a:t>w</a:t>
            </a:r>
            <a:r>
              <a:rPr sz="1950" dirty="0">
                <a:latin typeface="Arial"/>
                <a:cs typeface="Arial"/>
              </a:rPr>
              <a:t> si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spc="5" dirty="0">
                <a:latin typeface="Arial"/>
                <a:cs typeface="Arial"/>
              </a:rPr>
              <a:t>ulate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ex</a:t>
            </a:r>
            <a:r>
              <a:rPr sz="1950" spc="5" dirty="0">
                <a:latin typeface="Arial"/>
                <a:cs typeface="Arial"/>
              </a:rPr>
              <a:t>ecution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ba</a:t>
            </a:r>
            <a:r>
              <a:rPr sz="1950" spc="-3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k-chaining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some simple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xample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This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called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t</a:t>
            </a:r>
            <a:r>
              <a:rPr sz="1950" i="1" spc="-20" dirty="0">
                <a:solidFill>
                  <a:srgbClr val="00008C"/>
                </a:solidFill>
                <a:latin typeface="Arial"/>
                <a:cs typeface="Arial"/>
              </a:rPr>
              <a:t>r</a:t>
            </a:r>
            <a:r>
              <a:rPr sz="1950" i="1" spc="5" dirty="0">
                <a:solidFill>
                  <a:srgbClr val="00008C"/>
                </a:solidFill>
                <a:latin typeface="Arial"/>
                <a:cs typeface="Arial"/>
              </a:rPr>
              <a:t>acing</a:t>
            </a:r>
            <a:r>
              <a:rPr sz="1950" i="1" dirty="0">
                <a:solidFill>
                  <a:srgbClr val="00008C"/>
                </a:solidFill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procedur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spc="5" dirty="0">
                <a:latin typeface="Arial"/>
                <a:cs typeface="Arial"/>
              </a:rPr>
              <a:t>This </a:t>
            </a:r>
            <a:r>
              <a:rPr sz="1950" dirty="0">
                <a:latin typeface="Arial"/>
                <a:cs typeface="Arial"/>
              </a:rPr>
              <a:t>is li</a:t>
            </a:r>
            <a:r>
              <a:rPr sz="1950" spc="-35" dirty="0">
                <a:latin typeface="Arial"/>
                <a:cs typeface="Arial"/>
              </a:rPr>
              <a:t>k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what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did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spc="2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ithmetic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P</a:t>
            </a:r>
            <a:r>
              <a:rPr sz="1950" spc="-3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OC2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e</a:t>
            </a:r>
            <a:r>
              <a:rPr sz="1950" spc="5" dirty="0">
                <a:latin typeface="Arial"/>
                <a:cs typeface="Arial"/>
              </a:rPr>
              <a:t>xampl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128270" marR="2597150" indent="-116205">
              <a:lnSpc>
                <a:spcPts val="4200"/>
              </a:lnSpc>
              <a:spcBef>
                <a:spcPts val="200"/>
              </a:spcBef>
              <a:tabLst>
                <a:tab pos="4605020" algn="l"/>
              </a:tabLst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1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 1.Look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“jane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child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	</a:t>
            </a:r>
            <a:r>
              <a:rPr sz="1950" spc="5" dirty="0">
                <a:latin typeface="Arial"/>
                <a:cs typeface="Arial"/>
              </a:rPr>
              <a:t>Find</a:t>
            </a:r>
            <a:r>
              <a:rPr sz="1950" dirty="0">
                <a:latin typeface="Arial"/>
                <a:cs typeface="Arial"/>
              </a:rPr>
              <a:t> it.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35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succes</a:t>
            </a:r>
            <a:r>
              <a:rPr sz="1950" spc="-25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00008C"/>
                </a:solidFill>
                <a:latin typeface="Arial"/>
                <a:cs typeface="Arial"/>
              </a:rPr>
              <a:t>Example </a:t>
            </a:r>
            <a:r>
              <a:rPr sz="1950" b="1" dirty="0">
                <a:solidFill>
                  <a:srgbClr val="00008C"/>
                </a:solidFill>
                <a:latin typeface="Arial"/>
                <a:cs typeface="Arial"/>
              </a:rPr>
              <a:t>2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Esta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lish </a:t>
            </a:r>
            <a:r>
              <a:rPr sz="1950" spc="5" dirty="0">
                <a:latin typeface="Arial"/>
                <a:cs typeface="Arial"/>
              </a:rPr>
              <a:t>“gina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336550" indent="-208279">
              <a:lnSpc>
                <a:spcPct val="100000"/>
              </a:lnSpc>
              <a:buAutoNum type="arabicPeriod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“gina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Arial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336550" indent="-208279">
              <a:lnSpc>
                <a:spcPct val="100000"/>
              </a:lnSpc>
              <a:buAutoNum type="arabicPeriod"/>
              <a:tabLst>
                <a:tab pos="337185" algn="l"/>
              </a:tabLst>
            </a:pPr>
            <a:r>
              <a:rPr sz="1950" spc="5" dirty="0">
                <a:latin typeface="Arial"/>
                <a:cs typeface="Arial"/>
              </a:rPr>
              <a:t>Look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 “If 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.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gina</a:t>
            </a:r>
            <a:r>
              <a:rPr sz="1950" dirty="0">
                <a:latin typeface="Arial"/>
                <a:cs typeface="Arial"/>
              </a:rPr>
              <a:t> is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emale”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K</a:t>
            </a:r>
            <a:r>
              <a:rPr sz="1950" spc="-35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. 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Nothing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spc="5" dirty="0">
                <a:latin typeface="Arial"/>
                <a:cs typeface="Arial"/>
              </a:rPr>
              <a:t>ound.</a:t>
            </a:r>
            <a:endParaRPr sz="195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585"/>
              </a:spcBef>
            </a:pPr>
            <a:r>
              <a:rPr sz="1950" spc="5" dirty="0">
                <a:latin typeface="Arial"/>
                <a:cs typeface="Arial"/>
              </a:rPr>
              <a:t>Retu</a:t>
            </a:r>
            <a:r>
              <a:rPr sz="1950" spc="45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f</a:t>
            </a:r>
            <a:r>
              <a:rPr sz="1950" dirty="0">
                <a:latin typeface="Arial"/>
                <a:cs typeface="Arial"/>
              </a:rPr>
              <a:t>ailur</a:t>
            </a:r>
            <a:r>
              <a:rPr sz="1950" spc="-2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1" y="7028620"/>
            <a:ext cx="19761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Chapter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2:</a:t>
            </a:r>
            <a:r>
              <a:rPr sz="1000" spc="70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20" dirty="0">
                <a:solidFill>
                  <a:srgbClr val="00008C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Procedure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008C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00008C"/>
                </a:solidFill>
                <a:latin typeface="Times New Roman"/>
                <a:cs typeface="Times New Roman"/>
              </a:rPr>
              <a:t> </a:t>
            </a:r>
            <a:r>
              <a:rPr sz="1000" spc="15" dirty="0">
                <a:solidFill>
                  <a:srgbClr val="00008C"/>
                </a:solidFill>
                <a:latin typeface="Times New Roman"/>
                <a:cs typeface="Times New Roman"/>
              </a:rPr>
              <a:t>Thinking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-420" dirty="0">
                <a:latin typeface="Lucida Sans Unicode"/>
                <a:cs typeface="Lucida Sans Unicode"/>
              </a:rPr>
              <a:t>§</a:t>
            </a:r>
            <a:r>
              <a:rPr sz="1500" spc="15" baseline="2777" dirty="0"/>
              <a:t>c</a:t>
            </a:r>
            <a:r>
              <a:rPr sz="1500" baseline="2777" dirty="0"/>
              <a:t>  </a:t>
            </a:r>
            <a:r>
              <a:rPr sz="1500" spc="-157" baseline="2777" dirty="0"/>
              <a:t> </a:t>
            </a:r>
            <a:r>
              <a:rPr sz="1000" spc="20" dirty="0"/>
              <a:t>L</a:t>
            </a:r>
            <a:r>
              <a:rPr sz="1000" spc="-20" dirty="0"/>
              <a:t>e</a:t>
            </a:r>
            <a:r>
              <a:rPr sz="1000" spc="-5" dirty="0"/>
              <a:t>v</a:t>
            </a:r>
            <a:r>
              <a:rPr sz="1000" spc="15" dirty="0"/>
              <a:t>esque</a:t>
            </a:r>
            <a:r>
              <a:rPr sz="1000" spc="5" dirty="0"/>
              <a:t> </a:t>
            </a:r>
            <a:r>
              <a:rPr sz="1000" spc="15" dirty="0"/>
              <a:t>2011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90"/>
              </a:lnSpc>
            </a:pPr>
            <a:r>
              <a:rPr spc="15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9549</Words>
  <Application>Microsoft Office PowerPoint</Application>
  <PresentationFormat>Custom</PresentationFormat>
  <Paragraphs>1185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Lucida Sans Unicode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O'Reilly</dc:creator>
  <cp:lastModifiedBy>O'Reilly, James</cp:lastModifiedBy>
  <cp:revision>49</cp:revision>
  <cp:lastPrinted>2021-05-10T16:16:03Z</cp:lastPrinted>
  <dcterms:created xsi:type="dcterms:W3CDTF">2015-09-02T19:40:32Z</dcterms:created>
  <dcterms:modified xsi:type="dcterms:W3CDTF">2021-09-08T21:13:58Z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2012-03-29T00:00:00Z</vt:filetime>
  </property>
  <property fmtid="{D5CDD505-2E9C-101B-9397-08002B2CF9AE}" pid="3" name="Creator">
    <vt:lpwstr>TeX</vt:lpwstr>
  </property>
  <property fmtid="{D5CDD505-2E9C-101B-9397-08002B2CF9AE}" pid="4" name="LastSaved">
    <vt:filetime>2015-09-02T00:00:00Z</vt:filetime>
  </property>
</Properties>
</file>