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2.xml" ContentType="application/vnd.openxmlformats-officedocument.presentationml.notesSlide+xml"/>
  <Override PartName="/ppt/ink/ink7.xml" ContentType="application/inkml+xml"/>
  <Override PartName="/ppt/notesSlides/notesSlide13.xml" ContentType="application/vnd.openxmlformats-officedocument.presentationml.notesSlide+xml"/>
  <Override PartName="/ppt/ink/ink8.xml" ContentType="application/inkml+xml"/>
  <Override PartName="/ppt/notesSlides/notesSlide14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102"/>
  </p:notesMasterIdLst>
  <p:handoutMasterIdLst>
    <p:handoutMasterId r:id="rId103"/>
  </p:handoutMasterIdLst>
  <p:sldIdLst>
    <p:sldId id="287" r:id="rId2"/>
    <p:sldId id="282" r:id="rId3"/>
    <p:sldId id="262" r:id="rId4"/>
    <p:sldId id="280" r:id="rId5"/>
    <p:sldId id="286" r:id="rId6"/>
    <p:sldId id="308" r:id="rId7"/>
    <p:sldId id="278" r:id="rId8"/>
    <p:sldId id="307" r:id="rId9"/>
    <p:sldId id="281" r:id="rId10"/>
    <p:sldId id="284" r:id="rId11"/>
    <p:sldId id="283" r:id="rId12"/>
    <p:sldId id="285" r:id="rId13"/>
    <p:sldId id="309" r:id="rId14"/>
    <p:sldId id="288" r:id="rId15"/>
    <p:sldId id="289" r:id="rId16"/>
    <p:sldId id="290" r:id="rId17"/>
    <p:sldId id="291" r:id="rId18"/>
    <p:sldId id="293" r:id="rId19"/>
    <p:sldId id="294" r:id="rId20"/>
    <p:sldId id="295" r:id="rId21"/>
    <p:sldId id="296" r:id="rId22"/>
    <p:sldId id="297" r:id="rId23"/>
    <p:sldId id="303" r:id="rId24"/>
    <p:sldId id="300" r:id="rId25"/>
    <p:sldId id="301" r:id="rId26"/>
    <p:sldId id="302" r:id="rId27"/>
    <p:sldId id="304" r:id="rId28"/>
    <p:sldId id="306" r:id="rId29"/>
    <p:sldId id="317" r:id="rId30"/>
    <p:sldId id="318" r:id="rId31"/>
    <p:sldId id="319" r:id="rId32"/>
    <p:sldId id="320" r:id="rId33"/>
    <p:sldId id="321" r:id="rId34"/>
    <p:sldId id="316" r:id="rId35"/>
    <p:sldId id="292" r:id="rId36"/>
    <p:sldId id="322" r:id="rId37"/>
    <p:sldId id="323" r:id="rId38"/>
    <p:sldId id="324" r:id="rId39"/>
    <p:sldId id="325" r:id="rId40"/>
    <p:sldId id="326" r:id="rId41"/>
    <p:sldId id="298" r:id="rId42"/>
    <p:sldId id="327" r:id="rId43"/>
    <p:sldId id="328" r:id="rId44"/>
    <p:sldId id="329" r:id="rId45"/>
    <p:sldId id="330" r:id="rId46"/>
    <p:sldId id="305" r:id="rId47"/>
    <p:sldId id="331" r:id="rId48"/>
    <p:sldId id="332" r:id="rId49"/>
    <p:sldId id="310" r:id="rId50"/>
    <p:sldId id="311" r:id="rId51"/>
    <p:sldId id="312" r:id="rId52"/>
    <p:sldId id="313" r:id="rId53"/>
    <p:sldId id="314" r:id="rId54"/>
    <p:sldId id="333" r:id="rId55"/>
    <p:sldId id="315" r:id="rId56"/>
    <p:sldId id="334" r:id="rId57"/>
    <p:sldId id="335" r:id="rId58"/>
    <p:sldId id="336" r:id="rId59"/>
    <p:sldId id="337" r:id="rId60"/>
    <p:sldId id="338" r:id="rId61"/>
    <p:sldId id="339" r:id="rId62"/>
    <p:sldId id="340" r:id="rId63"/>
    <p:sldId id="341" r:id="rId64"/>
    <p:sldId id="342" r:id="rId65"/>
    <p:sldId id="343" r:id="rId66"/>
    <p:sldId id="344" r:id="rId67"/>
    <p:sldId id="345" r:id="rId68"/>
    <p:sldId id="346" r:id="rId69"/>
    <p:sldId id="347" r:id="rId70"/>
    <p:sldId id="348" r:id="rId71"/>
    <p:sldId id="349" r:id="rId72"/>
    <p:sldId id="350" r:id="rId73"/>
    <p:sldId id="351" r:id="rId74"/>
    <p:sldId id="352" r:id="rId75"/>
    <p:sldId id="353" r:id="rId76"/>
    <p:sldId id="354" r:id="rId77"/>
    <p:sldId id="355" r:id="rId78"/>
    <p:sldId id="356" r:id="rId79"/>
    <p:sldId id="357" r:id="rId80"/>
    <p:sldId id="279" r:id="rId81"/>
    <p:sldId id="358" r:id="rId82"/>
    <p:sldId id="359" r:id="rId83"/>
    <p:sldId id="360" r:id="rId84"/>
    <p:sldId id="361" r:id="rId85"/>
    <p:sldId id="362" r:id="rId86"/>
    <p:sldId id="363" r:id="rId87"/>
    <p:sldId id="364" r:id="rId88"/>
    <p:sldId id="365" r:id="rId89"/>
    <p:sldId id="366" r:id="rId90"/>
    <p:sldId id="367" r:id="rId91"/>
    <p:sldId id="368" r:id="rId92"/>
    <p:sldId id="369" r:id="rId93"/>
    <p:sldId id="299" r:id="rId94"/>
    <p:sldId id="370" r:id="rId95"/>
    <p:sldId id="371" r:id="rId96"/>
    <p:sldId id="372" r:id="rId97"/>
    <p:sldId id="373" r:id="rId98"/>
    <p:sldId id="374" r:id="rId99"/>
    <p:sldId id="375" r:id="rId100"/>
    <p:sldId id="376" r:id="rId101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77777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5611" autoAdjust="0"/>
  </p:normalViewPr>
  <p:slideViewPr>
    <p:cSldViewPr snapToGrid="0">
      <p:cViewPr varScale="1">
        <p:scale>
          <a:sx n="86" d="100"/>
          <a:sy n="86" d="100"/>
        </p:scale>
        <p:origin x="138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36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2208"/>
        <p:guide pos="29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9.xml"/><Relationship Id="rId2" Type="http://schemas.openxmlformats.org/officeDocument/2006/relationships/slide" Target="slides/slide6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886" cy="3506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defTabSz="931749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8516" y="0"/>
            <a:ext cx="4027884" cy="3506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algn="r" defTabSz="931749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9717"/>
            <a:ext cx="4027886" cy="3506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defTabSz="931749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8516" y="6659717"/>
            <a:ext cx="4027884" cy="3506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algn="r" defTabSz="931749">
              <a:defRPr sz="1200"/>
            </a:lvl1pPr>
          </a:lstStyle>
          <a:p>
            <a:pPr>
              <a:defRPr/>
            </a:pPr>
            <a:fld id="{3DCDA175-3554-3F4C-9443-93856A438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3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0-24T20:38:10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10443 9521 21 0,'-8'7'65'0,"8"-7"5"0,0 0-11 0,0 0 2 15,0 0-9-15,-5 6 3 0,5-6-4 16,0 0-5-16,0 0 1 0,0 0-2 0,0 0 4 0,0 0 1 15,0 0 14-15,0 0 8 0,0 0 24 0,0 0 5 0,0 0 28 16,-8 6 2-16,8-6 24 0,0 0 0 16,0 0 14-16,0 0 11 0,0 0 3 0,0 0-4 15,0 0-24-15,0 0 1 0,0 0-19 0,0 0-27 16,0 0-6-16,0 0-6 0,0 0-8 0,0 0-10 0,10-8-11 16,-10 8-4-16,0 0-19 0,9-8 3 15,-9 8-15-15,9-12-6 0,-2 6-8 16,0-1 0-16,0-4-6 0,3-1-3 0,0-1-2 0,1-1-3 15,1-3 6-15,1 2-11 0,0-2 39 0,-1-1-51 16,1 3 45-16,1-3-36 0,-1 1 33 16,0 1-48-16,-1 0 42 0,1 2-41 0,-1-1 35 0,-2 5-31 15,1-2 35-15,0 1-34 0,-1-1 25 16,-1 4-22-16,2-3 32 0,-2 3-33 0,-2 0 35 0,3 0-37 16,-2 1 29-16,-1 1-34 0,0 1 40 0,-1-1-45 0,-6 6 46 15,16-9-37-15,-16 9 32 0,13-7-32 0,-13 7 36 16,12-6-32-16,-12 6 27 0,12-6-34 0,-12 6 38 15,17-5-37-15,-17 5 36 0,15-2-32 16,-15 2 27-16,16-5-29 0,-16 5 33 0,18-3-34 16,-18 3 28-16,19-5-30 0,-19 5 37 0,17-4-44 0,-17 4 47 15,18-4-40-15,-18 4 45 0,16-3-34 0,-16 3 57 16,13 1-16-16,-13-1 70 0,13-1 19 0,-13 1 4 16,14 0-1-16,-14 0 6 0,12 0-3 0,-12 0-8 15,0 0 3-15,18 3-11 0,-18-3-14 16,12 3-16-16,-12-3-9 15,13 3-23-15,-13-3-5 0,12 4-12 0,-12-4-6 0,13 4-8 0,-13-4-6 0,14 4-8 16,-14-4-15-16,14 5 23 0,-14-5-8 0,16 5 3 16,-16-5 0-16,16 6-59 0,-16-6 64 0,17 6-46 15,-17-6 53-15,17 6-48 0,-17-6 53 0,16 6-49 16,-16-6 52-16,18 6-17 0,-18-6 53 0,16 5-1 16,-16-5 56-1,17 6 25-15,-17-6-16 0,15 4 22 0,-15-4-47 0,18 6 22 0,-18-6-33 0,16 6 27 0,-16-6-60 16,19 5 17-16,-9-2-42 0,-10-3 6 0,20 7-34 15,-11-4 85-15,3 1-110 0,-3-1 72 0,2 2-78 16,1-2 160-16,-2 1-133 0,0-1 178 0,2 1-98 16,-2 1 231-16,0-1-164 0,1 0 59 0,-1 1-212 15,-1 0 0-15,1 0 0 0,-1 0 0 0,0 1 0 16,-1-1 0-16,3 1 0 0,-3 0 0 16,0-1 0-16,2 1 0 0,-2-1 0 0,0 1 0 0,0-1 0 15,1-1 0-15,-9-4 0 0,16 9 0 16,-16-9 0-16,17 8 0 0,-17-8 0 0,15 6 0 0,-15-6 0 15,15 3 0-15,-15-3 0 0,15 4 0 0,-15-4 0 0,17-3 0 16,-17 3 0-16,20-3 0 16,-9-2 0-16,-1 1 0 0,2-4 0 15,0 2 0-15,0-2 0 0,0-1 0 0,-1-1 0 16,0-1 0-16,2 0 0 0,-3 0 0 0,0 0 0 0,3-3 0 0,-2 0 0 16,1-1 0-16,-1 0 0 0,-1-1 0 0,1 1 0 0,0-1-139 15,-1 1-12-15,1-1 40 0,-1 0 20 0,-1 1 125 16,-1 3-136-16,-1-1 142 0,0 0-106 15,0 2 112-15,-1 2-112 16,0 1 180-16,-2-1-162 0,-4 9 166 16,8-14-202-16,-8 14 139 0,6-11-117 0,-6 11 270 0,4-7-25 0,-4 7-61 0,0 0-122 15,7-10 0-15,-7 10 0 0,0 0 0 0,0 0 0 0,0 0 0 16,0 0 0-16,0 0 0 0,5 10 0 0,-5-10 0 16,0 0 0-16,-1 13 0 0,1-13 0 0,-1 12 0 15,1-12 0-15,-1 13 0 16,1-13 0-16,0 13 0 0,0-13 0 0,0 15 0 0,0-15 0 0,2 14 0 15,-2-14 0-15,4 16 0 0,-4-16 0 16,6 17 0-16,-2-9 0 0,0 2 0 0,3-2 0 0,1 2 0 16,1-1 0-16,0 2 0 0,3-2 0 0,1 1 0 15,1-1 0-15,2 0 0 0,1 1 0 0,1-2 0 16,2 0 0-16,0-2 0 0,-1 2 0 0,2-3 0 0,0 1 0 16,-2-1 0-16,0-2 0 0,-1 1 0 15,1-1 0-15,0-1 0 0,-3 0 0 0,0-2 0 16,-2 0 0-16,3 0 0 0,-1-2 0 0,2-1 0 0,-1 0 0 15,0-3 0-15,2-2 0 0,1-1 0 0,1-2 0 16,2-2 0-16,-1-2 0 0,4 0 0 0,-3-2 0 16,1 1 0-16,-2 1 0 0,1-2 0 0,1 4 0 15,-1-3 0-15,0 1 0 0,1 2 0 0,0 0 0 16,0 0 0-16,-3 2 0 16,2 3 0-16,-1 0 0 0,0-1 0 0,0 3 0 0,-1 1 0 0,0 2 0 15,-3 1 0-15,1 1 0 0,-1 2 0 16,0 1 0-16,0 1 0 0,-3 4 0 0,2 3 0 0,-3 2 0 15,0 1 0-15,-3 3 0 0,-1 1 0 0,0 2 0 16,-3 3 0-16,0-2 0 0,-1 3 0 0,0 0 0 16,0-1 0-16,-2 0 0 0,-2-4 0 0,3-1 0 15,-3 1 0-15,1-2 0 0,0-1 0 16,-1-3 0-16,0-1 0 0,-2-11 0 0,5 18 0 0,-5-18 0 16,4 15 0-16,-4-15 0 0,4 7 0 0,-4-7 0 0,0 0 0 15,12-2 0-15,-12 2-657 0,7-13-1551 0,-2 4 830 16,-2-2 344-16,-2-2 198 0,-1-1 177 0,0-5-47 15,-3 0 72-15</inkml:trace>
  <inkml:trace contextRef="#ctx0" brushRef="#br0" timeOffset="601.22">11727 8365 102 0,'0'0'115'0,"4"-8"14"15,-4 8 16-15,0 0 16 0,5-10 27 16,-5 10 42-16,0 0-1 0,0 0 45 0,0 0 7 0,0 0 43 0,0 0 7 15,11 7 39-15,-11-7 1 0,1 16 50 0,-1-16 70 16,-2 24 21-16,0-12 184 0,0 0-77 0,0 2 103 0,1-2 350 16,0 1-664-16,0-2-408 0,1-11 0 15,-3 17 0-15,3-17 0 0,-1 14 0 0,1-14 0 16,0 13 0-16,0-13 0 0,0 0 0 0,4 7 0 16,-4-7-458-16,0 0-341 0,12-8-8 15,-12 8 141-15,11-14 3 0,-5 2 184 0,1 1 18 16,2-3 160-16,-1 1 21 0,1-2 107 0,0 1-15 0,-1 2 89 0,0 0-11 0,-1 0 63 15,-1 4-36-15,0 1 131 0,-6 7 6 0,9-12 96 16,-9 12 15-16,0 0 70 0,0 0 6 16,14 2-21-16,-14-2-44 0,4 14 1 0,-4-14-63 0,2 18 17 15,-2-18-65-15,1 21-16 0,-1-21-147 16,1 19-70-16,-1-19-156 0,4 16-6 0,-4-16-87 0,6 12-19 16,-6-12-2-16,9 5 48 0,-9-5 36 15,15-2-12-15,-6-2 66 0,2-2-59 0,1-1 1 0</inkml:trace>
  <inkml:trace contextRef="#ctx0" brushRef="#br0" timeOffset="966.82">12120 8275 88 0,'0'0'143'0,"9"-4"18"15,-9 4 22-15,0 0 15 0,0 0 16 0,5 12 35 0,-5-12-14 0,-1 17 23 16,0-5-35-16,1 0 0 0,-2 1-39 16,0 1 8-16,1 1-42 0,0-2-8 0,0 1-14 15,0-1-20-15,2-1-21 0,0 1-23 0,1-3-25 0,0 0-18 16,1-1-23-16,-3-9-27 0,9 15-26 0,-9-15-16 15,13 6-16-15,-13-6-34 0,14-2-3 0,-14 2-13 16,21-7-22-16,-10 3-25 0,1-4-17 16,-1-1-6-16,4-2 5 0,-6 2 17 0,2-1 32 15,1-1 12-15,-3 0 23 0,0 0 17 0,-1-1 26 0,0 1 19 0,-3-1 20 16,-1 2 19 0,-1-2 12-16,-1 2 16 0,-2 10 8 0,2-20 28 0,-2 20 17 15,-2-16 40-15,2 16-5 0,-5-13 20 16,5 13-1-16,-9-9-1 0,9 9 2 0,-15-1 12 0,15 1 43 0,-17 2-22 15,7 2 37-15,-1 2-11 0,0 1 56 0,-1 0-8 0,1 4 38 16,1-2-36-16,-1 4 23 0,1-2-38 16,1 4 10-16,0-3-59 0,2 1 2 0,1 0-75 0,1-2-6 15,3-1-116-15,2-10-86 16,-2 18-85-16,2-18-90 0,6 11-43 0,-6-11-16 0,12 3-34 0,-12-3-43 16,22-5-12-16,-8-3 20 0,3-1 23 0,1-3-190 15,0-1 41-15</inkml:trace>
  <inkml:trace contextRef="#ctx0" brushRef="#br0" timeOffset="1293.77">12560 7865 101 0,'0'0'203'0,"0"0"43"16,0 0 24-16,-7 11 42 0,1 4 61 0,-1 5 78 0,0 3 114 16,0 6 49-16,-1 2 84 0,-3 7-57 15,2 2-35-15,0 1-55 0,-1 0-139 0,1-2-216 16,3-6-181-16,-1 0-170 0,0-1-185 0,3-3-66 15,0-5-33-15,1-2-5 0,0-3 25 0,0-3 31 16,3-1 73-16,-1-5-207 0,-1 9 336 16,2-19 44-16,0 0 28 0,0 0 22 0,0 0 21 15,0 0 20-15,0 0-10 0,0 0 36 0,5-15 4 0,-2 3 16 16,0-5-8-16,0 1 5 0,2-3 8 0,1-2 10 16,0 1 15-16,1 0 12 0,0 1 6 0,3 1 10 15,-2 1 22-15,1 5 36 0,1 1 51 0,2 1 31 16,1 3 15-16,1 0-8 0,-1 4-28 0,2 2-4 15,0 1-61-15,2 1-1 0,0 2-111 0,2 2-70 16,2 1-162-16,0 1-30 0,2 0-123 0,-2 0-91 0,0 3 18 16,1-3-46-16,1 2-117 0,-2-3 51 0</inkml:trace>
  <inkml:trace contextRef="#ctx0" brushRef="#br0" timeOffset="1708.5">13222 8211 67 0,'9'-8'197'0,"-9"8"51"0,0 0 24 16,6-10 41-16,-6 10 43 0,0 0 48 0,0 0 64 15,0 0 61-15,-5-8 69 0,5 8-63 16,0 0 44-16,-14 5-92 0,7 1 41 0,-2 1-66 0,-3 3 81 0,1 2 246 16,-3 1 27-16,-1 3-816 0,-2 2 0 0,1 2 0 15,0 0 0-15,-1-1 0 0,2-1 0 0,3-4 0 16,3-1 0-16,1-1 0 0,1 0 0 0,1-3 0 15,6-9 0-15,-5 15 0 0,5-15 0 0,0 0 0 16,5 11 0-16,-5-11 0 0,16-4 0 0,-5-3-105 16,1 0-1705-16,4-6 649 0,0 2 439 0,2-3 125 15,3-3 163-15,-3-1 119 0,1 0 82 0,-5 5 59 16,-1 0 37-16,-3 1 57 0,0 2 59 0,-2 1 50 0,-1 2 54 16,-7 7 83-16,8-11 52 15,-8 11 64-15,0 0 51 0,0 0 93 0,-4 8 201 0,-1 1 160 16,-1-1 442-16,-1 7 380 15,-1 1-1609-15,0 3 0 0,-1 0 0 0,1 2 0 16,2-2 0-16,0-1 0 0,2 0 0 0,1-2 0 16,3-3 0-16,0-1 0 0,2 0 0 0,3-4 0 0,2-1 0 0,4-3 0 15,0-1 0-15,1-2 0 0,2-3 0 0,1 0-2441 16,2-3 1062-16,-2-2 364 0,2 0 194 0,-1-4 118 0,1-1 117 16,-2-1-20-16,0 0 45 0</inkml:trace>
  <inkml:trace contextRef="#ctx0" brushRef="#br0" timeOffset="2333.86">14227 7836 54 0,'2'-10'111'0,"-2"10"11"0,4-19 2 16,-4 19 6-16,4-13-4 0,-4 13 26 0,6-13 1 15,-6 13 30-15,3-11 19 0,-3 11 5 0,3-9 19 16,-3 9 26-16,0 0 28 0,3-11 37 0,-3 11 44 0,0 0 46 15,0 0 70-15,0 0 228 0,0 0 147 16,-4 18 546-16,0-2-46 0,-2 7-1352 16,-2 8 0-16,-3 8 0 0,-2 2 0 0,1 1 0 15,-2 3 0-15,-1-1 0 0,1 0 0 0,-1-2 0 0,2-1 0 16,1-4 0-16,3-5 0 0,0-3 0 0,1-2 0 16,2-6 0-16,1 0 0 0,1-5 0 15,1-4 0-15,0-1 0 16,0 1 0-16,1-2 0 0,2-10 0 0,-2 16 0 0,2-16 0 0,0 0 0 15,2 13 0-15,-2-13 0 0,0 0 0 0,0 0 0 0,6 10 0 16,-6-10 0-16,0 0-958 0,0 0-320 0,0 0 339 0,0 0 269 16,0 0 64-16,0 0 70 0,0 0 55 0,0 0 24 15,0 0 65-15,-11-5 51 0,11 5-7 0,0 0 53 16,0 0-113 0,0 0 5-16</inkml:trace>
  <inkml:trace contextRef="#ctx0" brushRef="#br0" timeOffset="2629.33">14390 8335 35 0,'0'0'187'0,"0"0"70"0,13-4 23 15,-13 4 47-15,0 0 43 0,0 0 52 0,7 7 59 16,-7-7 64-16,0 0 67 0,-1 12 65 0,1-12 65 0,-3 12 88 16,3-12 38-16,-4 12 143 0,4-12-464 0,-4 13-547 15,4-13 0-15,-3 10 0 0,3-10 0 0,0 0 0 16,-5 12 0-16,5-12-379 0,0 0-1034 0,0 0 251 16,0 0 320-16,0 0 45 0,0 0 90 0,0 0 93 15,0 0 74-15,5-9 93 16,-2 0-184-16,0-1 51 0</inkml:trace>
  <inkml:trace contextRef="#ctx0" brushRef="#br0" timeOffset="2784.52">14508 7995 31 0,'0'0'144'16,"0"0"36"-16,0 0 16 0,-5 12 25 0,5-12 11 15,-5 13 3 1,5-13 5-16,-4 12-18 0,4-12-30 0,-4 14-40 0,4-14-70 0,-2 12-52 0,2-12-46 0,1 11-59 15,-1-11-54-15,6 10-74 0,-6-10-30 0,10 3-27 16,-10-3-61-16,16 0-103 0,-16 0 7 0</inkml:trace>
  <inkml:trace contextRef="#ctx0" brushRef="#br0" timeOffset="3132.79">14795 7993 158 0,'0'0'223'0,"0"0"52"16,0 0 44-16,-3 16 59 0,3-16 56 15,-11 15 97-15,2-7 126 0,-3 3 222 0,2-1 193 16,0 3 505-16,-1-3 111 0,-1 2-1688 0,3 0 0 16,-2-1 0-16,2 0 0 0,0-2 0 0,2-2 0 0,0 1 0 15,7-8 0-15,-11 11 0 0,11-11 0 0,-6 11 0 16,6-11 0-16,0 0 0 0,0 0 0 0,4 10-372 16,-4-10-1171-16,0 0 543 0,16-2 274 0,-16 2 184 15,15 0 147-15,-15 0 108 0,15-1 78 0,-15 1 38 16,15-1 53-16,-15 1 32 0,14 2 100 0,-14-2 59 15,12 6 68-15,-12-6 56 0,10 11 40 0,-10-11 60 16,5 17 64-16,-5-17 72 0,1 20 38 0,-1-20 103 16,-2 23 162-16,0-12 145 0,0 1 153 0,-1-1-1034 0,0-1 0 15,3-10 0-15,-3 19 0 0,3-19 0 0,-1 13 0 16,1-13 0-16,1 11-762 0,-1-11-561 0,0 0 379 16,15 3 76-16,-4-8 124 0,1-2 68 0,2 0 57 31,3-5 66-31,4-6 68 0,-1 0-105 15,2-1 42-15</inkml:trace>
  <inkml:trace contextRef="#ctx0" brushRef="#br0" timeOffset="3432.18">15181 7850 177 0,'0'0'288'0,"-7"19"83"16,-2 0 98-16,-5 6 117 0,-3 9 168 0,-5 4 300 16,-5 9 471-16,-1 0 1442 0,-2 0-2967 15,0 3 0-15,0-4 0 0,2 0 0 0,5-13 0 0,3 0 0 16,3-8 0-16,3-2 0 0,3-5 0 0,1-3 0 15,3-4 0-15,2 0 0 0,5-11 0 0,-5 7 0 16,5-7 0-16,0 0 0 0,4-9-547 0,-1 0-1415 0,2-3 985 16,1-3 247-16,1-4 223 0,1-2 156 0,-1 0 89 15,0-2 87-15,2-3 67 0,-1 3 45 16,-2 1 53-16,-1 0 50 16,3 4 64-16,-3 4 69 0,1 0 66 0,-2 1 55 0,1 4 111 0,0 0 166 15,1 2 130-15,5 1 330 0,-3 2 167 0,-8 4-262 0,23-3-936 16,-10 3 0-16,0 3 0 0,5 1 0 15,4 0 0-15,2 2 0 0,1 1 0 0,6 1 0 0,1-1 0 16,1 1 0-16,2-1 0 0,-1 0-1580 16,-1-3-202-16,1 1 500 0,-4-3 328 0,-1 1 136 15,2-2-94-15,-3 1 128 0</inkml:trace>
  <inkml:trace contextRef="#ctx0" brushRef="#br0" timeOffset="3751.69">15854 8219 11 0,'0'0'136'16,"0"0"25"-16,9-6 8 0,-9 6 9 0,0 0-8 16,5-12 14-16,-5 12-9 0,0 0 17 0,2-15-10 15,-2 15-2-15,-1-12-19 0,1 12 0 0,-4-15-23 16,4 15-16-16,-9-16-15 0,3 9-3 15,-1 2 18-15,7 5 33 0,-20-9 45 16,10 5 31-16,-2 2 29 0,12 2 27 16,-24 0 33-16,11 2 52 0,-3 2 83 0,2 3 53 15,-4 2 388-15,2 2 333 16,-1 0-604-16,0 3-625 16,2 0 0-16,1 2 0 0,0-1 0 0,3 0 0 0,3 0 0 0,1-2 0 15,2-1 0-15,3 0 0 0,2-12 0 0,4 21 0 0,4-13 0 0,2 1 0 0,1-4 0 0,3 1-1291 16,2-3-544-16,1 1 563 0,1-2 298 0,0-2 184 0,2 0 170 15,0-1-80-15,1-1 70 0</inkml:trace>
  <inkml:trace contextRef="#ctx0" brushRef="#br0" timeOffset="4095.77">16015 8297 94 0,'0'0'241'0,"14"0"109"0,-14 0 79 0,0 0 72 16,0 0 73-16,0 0 109 0,3 10 198 15,-3-10 399-15,-4 11 1305 0,4-11-2012 0,-6 12-573 0,6-12 0 0,-3 14 0 16,3-14 0-16,-3 13 0 0,3-13 0 15,-1 14 0-15,1-14 0 0,1 13 0 0,-1-13 0 16,8 12 0-16,-8-12 0 0,15 7 0 0,-5-4 0 0,-10-3 0 16,26-2 0-16,-9-1 0 0,0-2 0 0,3-3 0 15,-1-1 0-15,2-2 0 0,4-4 0 16,-2 0 0-16,-3-3 0 0,-1-1 0 0,-1 1 0 0,-3-2-2262 16,1-1 1131-16,-4-2 402 0,-3 3 176 15,-2-3 203-15,-1 4 96 0,-4 1 119 0,-1 1 87 0,-2 1 70 16,-3 3 95-16,-3 1 101 0,-1 3 98 0,0 2 125 15,-1 3 209 1,9 4 144-16,-23 0 476 0,10 5 364 0,-2 1-1634 0,1 3 0 16,0 1 0-16,-2 2 0 0,3 3 0 0,2-1 0 0,0-2 0 0,3 1 0 15,1 1 0-15,1-3 0 0,2 0 0 0,0 0 0 16,3 0 0-16,1-11-689 0,1 18-1341 0,-1-18 773 16,12 11 273-16,-12-11 176 0,16 6 79 0,-3-6-135 15,-13 0 113-15</inkml:trace>
  <inkml:trace contextRef="#ctx0" brushRef="#br0" timeOffset="4551.28">16654 8151 115 0,'0'0'249'0,"5"13"89"0,-5-13 97 0,-2 15 106 16,2-15 145-16,-5 18 265 0,1-8 452 0,0 0 1388 15,-1-1-2109-15,5-9-682 0,-7 15 0 0,7-15 0 16,-5 12 0-16,5-12 0 0,-4 10 0 0,4-10 0 15,0 0 0-15,0 0 0 0,6 6 0 0,-6-6 0 16,16-6 0-16,-6 2 0 0,2-4-2043 0,1 0 404 16,2-3 587-16,1-2 335 0,0 0 193 0,0 0 152 15,0-2 84-15,0 1 88 0,-2 1 53 0,1 3 58 16,-4 1 45-16,-2-1 60 0,0 4 45 0,-2 0 77 16,-7 6 52-16,11-5 90 0,-11 5 120 15,0 0 135-15,0 0 164 0,1 15 125 0,-1-15 376 0,-6 19 698 16,2-9-1024-16,0 0-874 0,-1 2 0 0,1-1 0 15,0 0 0-15,1-1 0 0,3-10 0 0,-3 16 0 16,3-16 0-16,0 15 0 0,0-15 0 0,7 10 0 0,-7-10 0 16,12 5 0-16,-12-5 0 15,19 0 0-15,-8-3 0 16,2-3 0-16,2 1-1320 0,-2-1-31 0,3-1 573 16,-3 0 281-16,2 0 166 0,-1 0 125 0,-2 3 123 0,-1 0 97 0,-2-1 130 0,-9 5 124 15,16-5 159-15,-16 5 240 0,0 0 217 0,12 5 725 0,-12-5-1056 16,0 0-553-16,0 15 0 0,0-15 0 15,-1 16 0-15,1-16 0 0,-2 17 0 0,2-17 0 0,-1 17 0 16,1-17 0-16,1 15 0 16,-1-15 0-16,3 14-1305 0,-3-14-449 0,7 10 488 0,-7-10 305 0,11 8 233 15,-11-8 89-15,14 1-135 0,-14-1 89 0</inkml:trace>
  <inkml:trace contextRef="#ctx0" brushRef="#br0" timeOffset="4949.64">17347 8183 151 0,'6'10'285'16,"-6"-10"106"-16,-8 17 133 0,2-5 114 16,-5 7 204-16,-5 4 311 0,-5 9 862 0,-4 1 177 15,-1 3-2192-15,-5 5 0 0,0 0 0 0,3-6 0 0,1-1 0 16,1-1 0-16,1-3 0 0,5-3 0 0,3-7 0 16,4-3 0-16,0-3 0 0,5-2 0 0,0-1 0 15,2-3 0-15,6-8 0 0,-9 11 0 0,9-11 0 16,0 0 0-16,0 0 0 0,10-17 0 0,-3 4 0 0,3-5 0 15,5-7 0-15,2-7 0 0,4-4-320 0,7-9-1923 16,3-3 1035-16,2-4 368 0,2-2 262 0,1-1 122 16,2 0 131-16,-3 0 100 0,1 5 71 0,-3 3 64 15,-2 4 59-15,-8 11 13 0,-1 3 45 16,-5 7 4-16,-4 4 57 0,-1 3 19 0,-2 5 40 0,-2 3 48 16,-8 7 86-16,10-4 21 0,-10 4 116 15,0 0-26-15,5 12 72 0,-5-12 123 0,-6 23 73 0,-1-7 437 16,-1 1 595-16,-1 3-1692 0,-3 3 0 0,-1 0 0 15,-1 2 0-15,-1-2 0 0,2 0 0 0,-2-2 0 16,3-4 0-16,1-1 0 0,3-3 0 0,0-2 0 0,2-1 0 16,0-1 0-16,0-2 0 0,6-7 0 15,-3 10 0-15,3-10 0 16,0 0-1029-16,11 6-1422 0,-11-6 970 0,18-7 274 0,-2 1 147 0,1-4 176 16</inkml:trace>
  <inkml:trace contextRef="#ctx0" brushRef="#br0" timeOffset="5175.5">18145 8000 253 0,'-12'0'451'0,"12"0"172"0,-18 4 168 16,9-1 259-16,-3 4 418 0,-2 1 1547 0,0-1-2475 16,-1 0-540-16,0 3 0 0,-2 1 0 0,-1 0 0 0,-5 4 0 15,0 2 0-15,-2 0 0 16,2 0 0-16,-2 0 0 0,3-1 0 0,2-1 0 0,3-2 0 15,2-1 0-15,3-1 0 0,1-3 0 16,1 1 0-16,3-2 0 0,1 0 0 0,6-7 0 0,-9 8 0 16,9-8 0-16,0 0 0 0,0 0 0 0,0 0-4202 15,9 7 1833-15,-9-7 828 0</inkml:trace>
  <inkml:trace contextRef="#ctx0" brushRef="#br0" timeOffset="6467.35">18281 8337 81 0,'0'0'131'0,"0"0"1"0,0 0 8 0,0 0-13 16,0 0 12-16,0 0-8 0,0 0 15 0,-12-5-7 16,12 5-15-16,0 0-17 0,0 0-16 0,0 0-8 0,0 0-4 15,0 0-1-15,0 0 4 0,0 0 4 16,0 0 11-16,0 0 50 0,6 10-21 0,-6-10 21 0,0 0 17 15,0 0 33-15,14-4-36 0,-14 4-17 0,14-6-21 0,-4 0-29 16,2-2 1-16,4-3-32 0,-1-3-23 0,5-3-51 16,-1-2-70-16,1-2-52 0,4-2-36 0,-2-4-6 15,-4 4-38-15,0-1 28 0,-4 1-26 16,1 0 36-16,-3-2-5 0,-4 6 41 0,-1-1 17 0,-3 4 57 16,-1 3 43-16,-2 1 51 0,-1 12 11 0,-4-13 55 15,4 13 49-15,-14-3 48 0,5 9 111 0,-6 4 48 16,-1 3 170-16,-4 8 34 0,-2 7 204 0,-1 3 159 15,1 1 545-15,0 2-255 0,2 0-1208 0,1-2 0 16,3 2 0-16,2-7 0 0,4-2 0 0,2-3 0 16,2-2 0-16,3-4 0 0,2 1 0 15,3-5 0-15,1-2 0 0,4-3 0 16,1-2 0-16,2-1 0 0,-10-4-1471 0,28-3-367 0,-10-3 519 16,3-2 327-16,2-5 196 0,2-1-116 0,-1-3 128 0</inkml:trace>
  <inkml:trace contextRef="#ctx0" brushRef="#br0" timeOffset="6834.86">18998 7640 44 0,'5'-6'187'0,"-5"6"50"16,0 0 24-16,0 0 32 0,0 0 48 0,2 15 59 0,-7-1 84 16,1 1 105-16,-3 7 53 15,-3 4-16-15,0 2 61 0,-2 9 17 0,-4 0-125 0,2 1 172 0,-2 0-195 31,2 0 254-31,-2-2-810 0,2-3 0 16,2-3 0-16,1-3 0 0,1-7 0 0,2 1 0 0,2-2 0 0,0-5 0 16,4-2-437-16,-2-2-383 0,4-10 92 0,0 12 103 0,0-12 75 0,0 0-39 15,11 5 28-15,-3-10 25 0,4-3-9 0,0-3 53 0,4-2 62 16,2-6 86-16,3-1 54 0,0 0 54 0,2-4 56 16,-1 4 54-16,-2 1 30 0,-2 2 37 15,-2 4 25 1,-4 2 47-16,-1 4 41 0,-11 7 61 0,14-5 68 0,-14 5 79 0,5 8 109 0,-5-8 70 0,-5 20 125 15,0-4 181-15,-2 3 161 0,-4 6 474 0,-1-1 1254 16,0 1-2636-16,-1 1 0 0,2-1 0 0,1-4 0 0,1-2 0 16,1-1 0-16,2-4 0 0,1 0 0 15,1-4 0-15,4-10 0 0,-2 18 0 0,2-18 0 16,7 7 0-16,-7-7 0 16,12 0-2398-16,-1-3 558 0,2-3 595 0,0-3 309 0,2-2 26 0,3-2 127 15</inkml:trace>
  <inkml:trace contextRef="#ctx0" brushRef="#br0" timeOffset="7179.15">19297 8081 223 0,'-4'9'370'0,"-2"4"141"0,0 1 121 0,1-2 209 16,-1 2 265-16,1-1 597 0,-1-1 1102 0,2-2-2805 0,2 1 0 16,2-11 0-16,0 18 0 0,0-18 0 15,6 13 0-15,2-7 0 0,0-2 0 0,-8-4 0 0,23 2 0 16,-10-4 0-16,4-2 0 0,2-3 0 0,2-2 0 0,-2-2 0 15,0-2 0-15,2-4-1804 0,-1 1 421 0,-2-3 413 16,-1-1 276-16,-5 3 111 0,-1-4 160 16,-1 3 90-16,-3-1 91 0,-2 4 56 0,-2-2 64 0,-2 4 46 0,-2 1 62 15,-2 2 41-15,-2 3 66 0,5 7 37 0,-14-8 63 16,14 8 102-16,-21 4 50 0,8 3 154 0,-3 4 10 16,1 4 143-16,-2 4 112 0,-1 4 374 0,1 1 568 15,-3 4-1227-15,4 2-479 16,0-4 0-16,4-1 0 0,0-1 0 0,4-4 0 15,1-1 0-15,4-2 0 0,1-3 0 0,2-2 0 0,2-1 0 16,3-3 0-16,2-1 0 0,2-3 0 0,3-2 0 0,1-3-1562 16,6-4-79-16,4-3 454 0,1-3 248 15,4-2 195-15,4-6 151 0,-2-1-173 0,2-3 86 16</inkml:trace>
  <inkml:trace contextRef="#ctx0" brushRef="#br0" timeOffset="7497.08">19833 7985 94 0,'0'0'204'0,"0"0"78"0,11 5 88 0,-11-5 71 15,-6 17 71-15,0-5 162 0,-3 5 160 0,-2 4 376 0,-3 2 604 16,-2 2-58-16,2-1-1756 0,0 1 0 0,-1-3 0 16,5-1 0-16,-1-3 0 0,2-2 0 0,3-3 0 15,0 0 0-15,2-2 0 0,4-11 0 0,-5 15 0 16,5-15 0-16,5 9 0 0,-5-9 0 0,0 0 0 16,16-3 0-16,-7 0 0 0,2-4 0 0,1-1-839 15,1-1-494-15,1-3 595 0,0 0 243 0,0 0 153 0,-1 2 115 16,-1 0 161-16,-3 1 21 0,-1 3 125 0,-2 0 184 15,-6 6 305-15,13-9 455 0,-13 9 1044 16,0 0-1988-16,0 0-80 16,7 6 0-16,-7-6 0 0,-4 15 0 15,-2-6 0-15,2 3 0 0,-4 2 0 0,2 0 0 0,0-1 0 16,0 2 0-16,1-2 0 0,-1-1 0 0,2-3 0 0,1 1 0 0,3-10 0 0,-5 15 0 16,5-15 0-16,0 0 0 0,2 14 0 0,-2-14 0 15,0 0 0-15,23-2 0 0,-12-2 0 0,4-4 0 16,3-1-2783-16,4-5 1071 0,2-3 512 0,5-7-154 15,1-1 291-15</inkml:trace>
  <inkml:trace contextRef="#ctx0" brushRef="#br0" timeOffset="7881.3">20521 7749 186 0,'-8'8'294'0,"-3"3"91"0,-4 2 103 0,-1 0 109 16,-1 0 144-16,-3 4 324 0,-2-1 458 0,1 1 1389 15,-2 1-2912-15,3-1 0 16,-1 0 0-16,2 0 0 0,1-3 0 0,1-2 0 0,4 1 0 0,1-3 0 16,1 0 0-16,2-2 0 0,2-2 0 0,-1 0 0 15,8-6 0-15,-8 11 0 0,8-11 0 0,0 0 0 16,3 12 0-16,-3-12 0 0,13 1 0 0,-13-1 0 0,19-1 0 16,-7-2 0-16,-1 2 0 0,3 1 0 15,-2-2 0-15,0-1-891 0,1 1-2 16,-2 1 356-16,-11 1 190 0,23 0 177 0,-23 0 152 0,22 4 133 15,-14 0 219-15,0 1 451 0,-1 2 740 0,-2 3-1428 0,0 0-97 16,-4 2 0-16,-2 1 0 0,-2 3 0 0,-2 0 0 16,-1 3 0-16,-3 0 0 0,0 1 0 0,-3 2 0 15,0-2 0-15,0-1 0 0,1-2 0 0,1 0 0 16,0-4 0-16,2-1 0 0,4-3 0 16,-2-1 0-16,2 0 0 0,4-8 0 0,-5 13 0 0,5-13 0 15,0 0 0-15,0 0 0 0,10 5 0 0,-10-5 0 16,15-8-2407-16,-4 4 395 0,0-5 731 0,2 0 403 0,2-2 62 15,1 0 98-15</inkml:trace>
  <inkml:trace contextRef="#ctx0" brushRef="#br0" timeOffset="8062.01">20724 8104 221 0,'0'0'300'16,"5"9"92"-16,-5-9 106 0,-3 16 131 0,-1-2 181 15,-3 1 398-15,-4 3 829 0,2 3 59 0,-2-2-2096 16,1 0 0-16,-1 0 0 0,1-2 0 0,1-2 0 15,3-2 0-15,0-2 0 16,1-1 0-16,3-1 0 0,2-9 0 0,-5 13 0 0,5-13 0 0,0 0 0 0,0 0 0 16,16-2 0-16,-8-5 0 0,4-2-1823 0,1-7-101 15,2 1 702-15,2-7 325 0,3-6 218 0,2-4-157 0,-1-3 105 16</inkml:trace>
  <inkml:trace contextRef="#ctx0" brushRef="#br0" timeOffset="8228.61">21168 7501 77 0,'0'0'172'0,"0"0"51"0,-4 9 19 0,-3 0 45 0,0 3 47 16,-3 6 50-16,-4 4 52 0,-1 0 39 0,1 3-2 15,1 1-47-15,1-1-63 0,3-3-165 0,0 3-140 16,3-3-258-16,0 1-115 0,4-4-65 0,0 0-88 0,4-2-35 16,-1-1 41-16,2-1 1 15,5 1-210-15,-1-2 62 0</inkml:trace>
  <inkml:trace contextRef="#ctx0" brushRef="#br0" timeOffset="8581.84">21240 8032 120 0,'-6'12'262'0,"-6"5"90"15,-1 1 99-15,-3 3 118 0,-2 3 149 16,-2 3 319-16,-4 3 536 0,6-1 1536 16,-3-1-3109-16,5-4 0 0,5-3 0 0,1-3 0 0,2 1 0 0,3-4 0 0,3-1 0 15,2-14 0-15,2 20 0 0,6-11 0 0,-1-3 0 16,4-2 0-16,3-4 0 0,0 0 0 0,5-4 0 15,3-2 0-15,7-4 0 0,0-3 0 0,3-4 0 16,-1-5-45-16,2-1-2621 0,2-3 1206 16,-6-3 471-16,0-2 262 0,0 0 186 0,-4-2 148 15,-3-1 95-15,-1 1 100 0,-6 0 72 0,-2 4 69 0,-5 3 44 0,-4 4 35 16,-4 5 47-16,-3 1 53 0,0 4 78 16,-5 4 92-16,-4 4 100 0,0 2 136 0,-6 6 224 15,-5 4 230-15,-4 8 386 0,-4 6 1418 0,-1 4-2786 16,1 4 0-16,0 0 0 0,1 2 0 0,4-1 0 15,-1 1 0-15,4-2 0 16,3-3 0-16,4-4 0 0,3-5 0 0,6 0 0 0,0-3 0 0,4-3 0 0,3-12 0 16,0 20 0-16,6-14 0 0,-6-6 0 0,18 8 0 15,-18-8 0-15,24-2 0 0,-8-3 0 0,5-2 0 16,0-1 0-16,6-4-2262 0,1-1 257 0,6-2 780 16,1-3 312-16,-2 1-5 0,4-4 129 0</inkml:trace>
  <inkml:trace contextRef="#ctx0" brushRef="#br0" timeOffset="8912.9">22157 7869 147 0,'-5'13'323'0,"-1"4"133"16,-3-2 187-16,-5 7 182 0,-1 3 468 0,-2-1 832 16,-4 4 254-16,4-5-2379 0,2-1 0 0,1-4 0 0,1-3 0 15,4-2 0-15,0-1 0 0,2-3 0 0,3 1 0 16,4-10 0-16,-2 14 0 0,2-14 0 15,11 5 0-15,-11-5 0 0,24-3 0 0,-8-1 0 16,6-5 0-16,5-3 0 0,3 0 0 0,3-5 0 0,3 1 0 16,-2-2 0-16,2 2-1752 0,-10 4 950 0,2-1 220 0,-8 4 320 15,-5 2 137-15,2 1 323 0,-17 6 181 0,18 0 637 16,-18 0 914-16,4 13-1930 0,-8 2 0 0,-8 3 0 16,-3 5 0-1,-6 8 0-15,-6 1 0 0,0 4 0 16,-4 6 0-16,-3-1 0 0,-2 1 0 0,3-3 0 0,3-6 0 0,1-3 0 0,0-3 0 0,0 0 0 15,-2-4 0-15,6-7 0 0,-1-3 0 0,0 0 0 16,1-8 0-16,-2 0-2808 0,0-3 382 0,-4-4 773 16,-7-3 428-16</inkml:trace>
  <inkml:trace contextRef="#ctx0" brushRef="#br0" timeOffset="9746.81">16239 8742 39 0,'-19'1'89'16,"2"-1"3"-16,2 0 6 0,1 0 7 0,2 1 14 16,12-1 0-16,-23 2 16 0,23-2-8 15,-17 1 15-15,17-1-17 0,-15 2 12 0,15-2-23 16,-12 1 10-16,12-1-20 0,0 0 13 0,-15 1 0 0,15-1-3 16,0 0 19-16,-10 4 25 0,10-4 35 15,0 0 52-15,-4 10 49 0,4-10-4 0,3 10-3 0,-3-10 0 16,8 13-9-16,0-7-12 0,4 1-14 15,1 3-17-15,7-2-25 0,4 1-26 16,7 0-13-16,5-3-37 0,12 2-25 0,6-2-14 16,4 0-34-16,15-3-28 0,6-2-50 0,2-2-73 0,8 1-62 0,9-3-46 15,5 2-1-15,27-5 48 0,3 1-140 0,3-1-42 16,6-2-20-16,4-1 19 0,8-1-18 0,2-1-12 16,6-2 41-16,3 1-7 0,3-2 24 0,7 1 36 0,0-1 39 15,2-2 43-15,0 5 29 0,6-3 35 16,-1 2 25-16,0-1 38 0,-1 2 13 15,1 2 22-15,1 0 18 0,-3 1 16 0,-3 1 35 0,-1 1 13 16,0 1 42-16,-4 1 20 0,-3 1 52 0,-8 0 31 16,-6 0 35-16,-4 3 76 0,-7 0 3 0,-8 0 59 15,-23 0-70-15,-8 0 14 0,-3 3-92 0,-8-2-39 16,-9 1-39-16,-4 1 39 0,-19 0-100 0,-2-1 50 0,-6 2-103 16,-6-1 61-16,-9 0-110 0,-5-1 13 0,-5 2-157 15,-5-2-38-15,-3 1-166 0,-3-2-52 16,-1 0-14-16,-3 1-69 0,-3-1-21 0,-11-1 8 0,14 3-224 15,-14-3 78-15</inkml:trace>
  <inkml:trace contextRef="#ctx0" brushRef="#br0" timeOffset="31135.45">3477 12043 55 0,'-17'10'84'0,"1"1"4"0,-2-1-5 0,1 1 0 0,0 0 7 0,-1 1 5 16,2-2 7-16,0 1 13 0,-1 1 5 16,2-2-5-16,1 0-1 0,1-2-6 0,0 1-4 0,2 0-2 15,3-5 3-15,-3 4 19 0,5-3-36 0,6-5 25 0,-12 10-37 16,12-10 31-16,-10 8-32 0,10-8 92 0,-5 8 18 16,5-8 63-16,0 0 37 0,-3 10 60 0,3-10 19 15,0 0 44-15,3 9 52 0,-3-9 89 16,0 0 116-16,15 4 207 0,-15-4 462 15,18-1-1171-15,-3-4-163 0,1-1 0 0,6-2 0 0,6-5 0 0,5-4 0 16,5-3 0-16,3-4 0 0,9-7 0 16,2 0 0-16,2-4 0 0,1 1 0 0,4-3 0 15,0-1 0-15,2-1 0 0,0 0 0 0,0 0 0 0,-1 1 0 16,-1 4 0-16,-1-1 0 0,-4 3 0 16,-3 1 0-16,-4 4 0 0,-11 4 0 0,-3 1 0 0,-4 4 0 15,-6 4 0-15,-5 2 0 0,-2 1 0 0,-3 3 0 16,-1-1 0-16,-4 4 0 0,2-1 0 15,-2 1 0-15,-8 5 0 0,12-9 0 0,-12 9 0 0,9-7 0 0,-9 7 0 16,0 0 0-16,6-7 0 0,-6 7 0 0,0 0 0 16,0 0 0-16,-16 0 0 0,16 0 0 15,-23 4 0-15,9-1 0 0,-4 1 0 0,2-1 0 16,-3 1 0-16,1 1 0 0,0-2 0 0,-1 0 0 0,3-1 0 16,2-2 0-16,0 1 0 0,14-1 0 0,-22-1-259 15,22 1-690-15,-13-7 288 0,13 7 48 16,-3-13 212-16,3 13 93 0,5-16 32 0,1 6 106 15,3 0 7-15,2-1 78 0,1 1-20 0,0 1 79 16,5-1 40-16,-2 2 120 0,1 1 42 0,0 1 96 16,0 3 124-16,-2 2 47 0,2 1 74 0,-1 3 171 0,1 2 258 15,-2 5-516-15,1 1-430 0,-1 6 0 0,-1 4 0 16,-2 5 0-16,-3 2 0 0,-1 2 0 16,-2 2 0-16,-2 2 0 0,0 0 0 0,-3 0 0 0,0-5 0 15,0 0 0-15,0-1 0 0,-1-2 0 0,0-2 0 16,1-4 0-16,-2-1 0 0,1 0 0 0,0-1-2185 15,-2 0 250-15,1-3 641 0,-2 1-240 16,0-2 370-16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6:37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283 114 340 0 0,'0'0'2444'0'0,"-1"4"-1778"0"0,-72 274 3852 0 0,33-135-3879 0 0,24-84-535 0 0,-56 196 547 0 0,13-92-4120 0 0,50-147 1921 0 0,8-16 1494 0 0,1 0-1 0 0,-1 0 1 0 0,1 0 0 0 0,-1 0 0 0 0,1 0 0 0 0,-1 0-1 0 0,1-1 1 0 0,-1 1 0 0 0,1 0 0 0 0,-1 0 0 0 0,1 0 0 0 0,-1-1-1 0 0,1 1 1 0 0,-1 0 0 0 0,1-1 0 0 0,0 1 0 0 0,-1 0-1 0 0,1-1 1 0 0,0 1 0 0 0,-1 0 0 0 0,1-1 0 0 0,0 1-1 0 0,-1-1 1 0 0,-1-7-110 0 0,10-87-4 0 0,4 1-1 0 0,4 1 1 0 0,4 0-1 0 0,48-134 1 0 0,-52 181 268 0 0,2 0 0 0 0,2 1 0 0 0,2 1 1 0 0,1 2-1 0 0,3 0 0 0 0,39-49 1 0 0,-60 85-41 0 0,0 0 0 0 0,0 1 0 0 0,1 0 0 0 0,0 0 0 0 0,-1 0 0 0 0,2 1 0 0 0,-1-1 0 0 0,0 1 0 0 0,1 1-1 0 0,12-5 1 0 0,-16 7-8 0 0,0 0-1 0 0,0 0 0 0 0,0 1 1 0 0,1 0-1 0 0,-1-1 0 0 0,0 1 1 0 0,0 0-1 0 0,0 1 0 0 0,1-1 1 0 0,-1 1-1 0 0,0-1 0 0 0,0 1 1 0 0,0 0-1 0 0,0 0 0 0 0,0 0 1 0 0,0 0-1 0 0,0 1 0 0 0,0-1 1 0 0,0 1-1 0 0,-1 0 0 0 0,1 0 1 0 0,0 0-1 0 0,-1 0 0 0 0,0 0 0 0 0,0 1 1 0 0,1-1-1 0 0,1 4 0 0 0,1 1 65 0 0,-1 1 0 0 0,0-1 0 0 0,0 1 0 0 0,-1-1 0 0 0,0 1 0 0 0,0 0-1 0 0,-1 0 1 0 0,0 0 0 0 0,0 1 0 0 0,-1-1 0 0 0,0 0 0 0 0,-1 1 0 0 0,1-1-1 0 0,-2 1 1 0 0,1-1 0 0 0,-1 0 0 0 0,-3 11 0 0 0,-1 8 121 0 0,-2-1 0 0 0,-1 0 0 0 0,-1 0 0 0 0,-13 24 0 0 0,9-24-91 0 0,-1 0 1 0 0,0-1-1 0 0,-22 26 1 0 0,30-42-307 0 0,0-1 0 0 0,-1 0 0 0 0,-1 0 0 0 0,1-1 0 0 0,-1 0 0 0 0,-1 0 0 0 0,1-1 0 0 0,-1 0 0 0 0,0-1 0 0 0,-1 0 0 0 0,-15 7 0 0 0,23-11 69 0 0,1-1 0 0 0,-1 0 1 0 0,1 1-1 0 0,-1-1 0 0 0,1 0 1 0 0,-1 0-1 0 0,1 0 1 0 0,-1 0-1 0 0,1 0 0 0 0,-1 0 1 0 0,1 0-1 0 0,-4-1 0 0 0,1 0-146 0 0,2 0 90 0 0,0 1-1 0 0,0-1 1 0 0,0 0-1 0 0,0 0 0 0 0,0 0 1 0 0,1 0-1 0 0,-1 0 1 0 0,0 0-1 0 0,1 0 1 0 0,-1-1-1 0 0,1 1 1 0 0,0-1-1 0 0,-1 1 1 0 0,1-1-1 0 0,0 0 1 0 0,0 1-1 0 0,0-1 1 0 0,0 0-1 0 0,0 0 0 0 0,0 0 1 0 0,0 1-1 0 0,1-1 1 0 0,-1 0-1 0 0,0-2 1 0 0,1 1-1206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6:48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351 27 160 0 0,'0'0'495'0'0,"1"-3"63"0"0,2-21 4554 0 0,-7 49 396 0 0,-3 12-3389 0 0,-82 297 11419 0 0,-26-7-7667 0 0,8-22-6465 0 0,94-263 129 0 0,5-15-3661 0 0,2-4-4969 0 0,0 0-7560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6:49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9 396 0 0,'-11'-8'4598'0'0,"10"12"-4347"0"0,0 1 0 0 0,0 0 0 0 0,1 0 0 0 0,0 0 0 0 0,-1-1-1 0 0,2 1 1 0 0,-1 0 0 0 0,1 0 0 0 0,-1 0 0 0 0,1 0 0 0 0,1-1-1 0 0,1 7 1 0 0,25 66 1102 0 0,-21-61-1089 0 0,26 65 438 0 0,10 23-310 0 0,-21-36-3436 0 0,-21-67 2862 0 0,-1 0-1 0 0,0 0 1 0 0,0 0-1 0 0,0 0 1 0 0,0-1-1 0 0,0 1 1 0 0,0 0 0 0 0,0 0-1 0 0,0 0 1 0 0,0 0-1 0 0,0 0 1 0 0,0 0-1 0 0,0 0 1 0 0,-1-1 0 0 0,1 1-1 0 0,0 0 1 0 0,-1 0-1 0 0,1 0 1 0 0,-1 0-1 0 0,1-1 1 0 0,-1 1 0 0 0,1 0-1 0 0,-1-1 1 0 0,0 1-1 0 0,1 0 1 0 0,-1-1 0 0 0,0 1-1 0 0,1-1 1 0 0,-1 1-1 0 0,0-1 1 0 0,0 1-1 0 0,1-1 1 0 0,-2 1 0 0 0,2-1 163 0 0,-3 1-1366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6:49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 76 0 0,'0'0'1189'0'0,"-4"0"-499"0"0,0 1-426 0 0,1 0 0 0 0,-1 1 0 0 0,1-1 0 0 0,0 1 0 0 0,0 0 0 0 0,-1 0 1 0 0,1 0-1 0 0,0 0 0 0 0,1 1 0 0 0,-1-1 0 0 0,0 1 0 0 0,1-1 0 0 0,-1 1 0 0 0,1 0 0 0 0,-3 5 1 0 0,-49 62 4883 0 0,18-21-3458 0 0,-2-2-1 0 0,-74 71 1 0 0,96-103-2121 0 0,12-11-188 0 0,-1 0 0 0 0,1 0-1 0 0,0 0 1 0 0,-1-1 0 0 0,0 1-1 0 0,0-1 1 0 0,0 0-1 0 0,-7 3 1 0 0,9-6-616 0 0,3-1 1110 0 0,-1 0 0 0 0,0 0 0 0 0,1 0 0 0 0,-1 0 0 0 0,1 0 0 0 0,-1 0 0 0 0,1 0 0 0 0,0-1 0 0 0,-1 1 0 0 0,1 0 0 0 0,0 0 0 0 0,0-1 0 0 0,0 1 0 0 0,0 0 0 0 0,0 0 0 0 0,0 0 0 0 0,0-1 0 0 0,0 1 0 0 0,1 0 0 0 0,-1 0 0 0 0,0-1 0 0 0,1 1 0 0 0,0-1 0 0 0,14-29-712 0 0,-10 23 841 0 0,0 0 1 0 0,0 1-1 0 0,1 0 0 0 0,1 0 0 0 0,-1 0 0 0 0,1 0 1 0 0,0 1-1 0 0,0 0 0 0 0,1 1 0 0 0,0 0 0 0 0,0 0 0 0 0,0 0 1 0 0,0 1-1 0 0,1 1 0 0 0,0-1 0 0 0,-1 1 0 0 0,1 1 1 0 0,1-1-1 0 0,-1 2 0 0 0,0-1 0 0 0,0 1 0 0 0,1 1 1 0 0,-1 0-1 0 0,0 0 0 0 0,1 0 0 0 0,-1 2 0 0 0,0-1 1 0 0,0 1-1 0 0,1 0 0 0 0,15 7 0 0 0,-6-2 237 0 0,-11-4-170 0 0,-1 1 1 0 0,1-1-1 0 0,0-1 1 0 0,0 0-1 0 0,1 0 1 0 0,-1 0-1 0 0,0-1 0 0 0,1 0 1 0 0,-1-1-1 0 0,1 0 1 0 0,-1 0-1 0 0,1-1 1 0 0,14-2-1 0 0,31-16-1446 0 0,91-43 1 0 0,-70 27-832 0 0,-37 19 785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20:16:5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19 152,'14'-19'6866,"-14"22"-4484,-8 17 7,-15 28-637,-47 73 336,-92 174-149,159-289-2124,0 1 1,1-1-1,0 1 1,0 0-1,0 0 1,1 0 0,0 0-1,0 1 1,1-1-1,0 12 1,1-18 91,-1 0 0,1 0 0,-1-1 1,1 1-1,0 0 0,-1 0 0,1-1 0,0 1 1,0 0-1,0-1 0,-1 1 0,1-1 1,0 1-1,0-1 0,0 0 0,0 1 0,0-1 1,0 0-1,0 0 0,0 1 0,0-1 0,0 0 1,0 0-1,1 0 0,-1 0-127,6 0-246,0-1 0,0 1 0,0-1 0,0-1-1,0 1 1,-1-1 0,1 0 0,0-1 0,-1 1 0,0-1-1,10-6 1,-4 3-134,121-71-4616,-101 55 3943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20:16:50.5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490 1 372,'0'0'865,"0"3"205,0 8-150,-1 0 1,0-1-1,-1 1 1,0-1-1,-1 1 0,0-1 1,-1 0-1,-8 17 1,0 4 982,-65 160 12190,-9-1-8093,-36 82-5820,117-260-180,-86 224 0,71-178 0,4 1 0,-11 68 0,22-75-597,6-35-2891,2-3-4425,-3-13 7421,0 0 1,1-1 0,-1 1 0,0 0-1,1-1 1,-1 1 0,0-1 0,8 6-4913,6-5 779,14-12 431,-12-2 1894</inkml:trace>
  <inkml:trace contextRef="#ctx0" brushRef="#br0" timeOffset="1">1254 158 596,'1'7'458,"0"0"0,-1 0 0,0 0 1,0 0-1,0 0 0,-1 0 0,0 0 0,-3 9 0,-20 57 2197,16-52-1939,-89 230 5515,-46 128 3055,103-244-10651,14-45-8799,23-78 6102,12-26-2052,-6-4 4528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20:16:50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16 264 104,'-7'-17'1186,"6"15"-990,-1 0 0,1 0 0,0-1 0,1 1 0,-1-1 0,0 1 0,0 0 0,1-1 1,0 1-1,-1-1 0,1 0 0,0 1 0,0-1 0,1 1 0,-1-1 0,1-3 0,1 4-115,-1 0 0,1 1-1,0-1 1,-1 1 0,1-1 0,0 1 0,0 0-1,0-1 1,0 1 0,1 0 0,-1 0-1,0 0 1,0 1 0,0-1 0,1 1-1,2-1 1,2-1 138,351-109 1236,-116 49-7316,-216 56 4368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20:16:51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91 159 932,'-3'0'971,"-44"-11"6235,45 10-6691,5-1-121,15-12-309,0 2 1,1 0 0,1 1 0,0 1-1,1 1 1,22-7 0,137-34-493,-166 46 436,-11 4-32,31-6 8,-32 6 22,-1-1 1,1 1-1,0 0 1,-1 0-1,1 0 1,-1 1-1,1-1 1,0 0-1,-1 1 1,1-1-1,0 0 1,-1 1-1,1 0 1,-1-1-1,0 1 1,1 0-1,-1 0 1,1 0-1,0 1 1,0 0 51,-1 0 1,0 1-1,0-1 1,0 0-1,0 0 1,-1 0-1,1 1 1,0-1-1,-1 0 1,0 1-1,1-1 1,-1 0 0,0 1-1,0-1 1,-1 0-1,1 1 1,0-1-1,-1 0 1,1 1-1,-2 1 1,-5 14 453,0 0 1,-1-1-1,-1 0 1,-1 0-1,-22 28 1,9-11 506,-106 148 8118,-6 9-1375,54-60-8660,77-123 877,0 0 0,0 0 0,0 0 0,1 1 0,1-1 0,-1 1 0,-1 13 0,4-19 0,0 0 0,0 0 0,0 0 0,0 0 0,0 0 0,1 0 0,-1 0 0,1-1 0,0 1 0,0 0 0,0 0 0,0 0 0,1-1 0,-1 1 0,1-1 0,-1 1 0,1-1 0,0 1 0,0-1 0,0 0 0,0 0 0,1 0 0,-1 0 0,1 0 0,4 2 0,3 1 0,0-1 0,0 0 0,0 0 0,1-1 0,0-1 0,0 1 0,-1-2 0,20 1 0,90-5 0,-106 2 0,287-33 689,-173 14-3467,-36 4-3847,-1 0-5624,-82 14 11476,127-29-8372,-118 25 7575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20:16:51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280 27 788,'18'-26'7065,"-15"47"-832,-27 135 11988,21-75-17669,6-42-5541,3 0-4702,-6-39 9518,0 1 1,0-1-1,0 1 1,0-1-1,0 1 1,0-1-1,0 0 1,0 1-1,0-1 0,0 1 1,1-1-1,-1 1 1,0-1-1,0 0 1,0 1-1,1-1 0,-1 0 1,0 1-1,1-1 1,-1 0-1,0 1 1,1-1-1,-1 0 1,0 0-1,1 1 0,-1-1 1,1 0-1,-1 0 1,0 0-1,1 0 1,-1 1-1,1-1 0,-1 0 1,1 0-1,-1 0 1,1 0-1,-1 0 1,0 0-1,1 0 1,-1 0-1,1 0 0,-1 0 1,1-1-1,-1 1 1,1 0-1,-1 0 1,0 0-1,1 0 0,-1-1 1,1 1-1,-1 0 1,0 0-1,1-1 1,16-16-2678,-13 11 2494,-1 0 0,0 0 0,0-1 1,-1 1-1,0-1 0,0 0 1,-1 0-1,2-10 0,-2 3 403,-1 1 0,-3-28 0,3 39 53,0 1-1,0 0 0,0-1 0,0 1 1,-1 0-1,1 0 0,0 0 0,-1-1 1,1 1-1,-1 0 0,0 0 0,1 0 1,-1 0-1,0 0 0,1 0 0,-1 0 1,0 0-1,0 0 0,0 0 0,0 0 1,0 1-1,0-1 0,-2-1 0,1 2 75,0-1 0,-1 1-1,1-1 1,0 1 0,0 0-1,0 0 1,-1 0 0,1 0-1,0 0 1,0 0 0,0 1 0,-4 0-1,-5 3 801,0 0 0,0 1 0,-19 11 1,27-14-702,-61 37 3837,10-1 3973,-52 48 0,131-111-20828,81-84-202,-67 72 11379,2 1 0,55-37 0,-82 68 1969,-11 13 877,-11 16 321,-48 72 4649,55-94-5518,1 1-507,0-2-217,0-1 0,0 1 0,0-1 1,0 1-1,0-1 0,0 1 0,0-1 0,0 1 0,0-1 0,0 1 0,0-1 1,0 1-1,0-1 0,1 1 0,-1-1 0,0 1 0,0-1 0,1 1 0,-1-1 1,0 1-1,1-1 0,-1 0 0,0 1 0,1-1 0,-1 0 0,1 1 0,-1-1 1,0 0-1,1 1 0,-1-1 0,1 0 0,-1 0 0,1 1 0,-1-1 0,1 0 0,-1 0 1,1 0-1,-1 0 0,1 0 0,0 0 0,-1 0 0,1 0 0,-1 0 0,1 0 1,-1 0-1,1 0 0,-1 0 0,1 0 0,-1-1 0,1 1 0,-1 0 0,1 0 1,0-1-1,4 0 35,135-32-886,15-2-4869,-152 35 5106,-18-1-1473,0 0 1747,0-1-1,0 0 1,0-2-1,0 1 1,1-2-1,0 0 1,-20-10-1,7 2 84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20:16:52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135 90 680,'-61'-41'1062,"43"27"1578,-37-20 1,77 62 446,92 96 42,-37-47-6167,-51-51 118,-24-24 1888,-5-9-2249,1 4 3172,0 0-1,0 0 0,0 0 1,0 0-1,0 0 1,-1 1-1,1-1 0,-5-2 1,1-2 14,-42-48-137,-16-16 2748,62 69-874,1 2-1550,0 0 0,1 0 1,-1 0-1,0 1 0,1-1 0,-1 0 0,0 0 0,1 1 0,-1-1 0,1 0 1,-1 1-1,0-1 0,1 0 0,-1 1 0,1-1 0,-1 1 0,1-1 0,0 1 0,-1-1 1,1 1-1,-1-1 0,1 1 0,-1 0 0,1 3-79,1 0 1,-1-1-1,1 1 1,-1 0-1,1-1 0,0 1 1,0-1-1,0 1 0,1-1 1,-1 1-1,1-1 1,0 0-1,0 0 0,0 0 1,1 0-1,-1 0 0,0 0 1,1-1-1,0 1 1,0-1-1,0 0 0,0 0 1,0 0-1,0 0 0,0 0 1,1-1-1,-1 1 0,1-1 1,-1 0-1,1 0 1,4 0-1,2 1-604,0 0 0,1-1 0,-1-1 0,1 1 0,-1-2 0,1 0 0,-1 0 0,1-1 0,-1 0 0,14-5 1,-1-1-1046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0-24T20:39:39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9288 4059 32 0,'8'-11'74'0,"-1"-1"-3"15,1-1 4-15,2 3-6 0,-1-1 1 0,2-1 1 16,-2 0-6-16,2 1-3 0,-2 1 1 0,3-1-9 16,-4 0 1-16,3 1-11 0,-1 1 0 0,1-1-8 15,-3 0-2-15,4 2-10 0,-3 0 4 16,0 1-12-16,1 0 4 0,-2 1-10 0,-1 0 3 0,1 0-11 15,-8 6 4-15,12-8-18 0,-12 8-20 16,9-6-33-16,-9 6-43 0,7-6-28 0,-7 6-33 0,0 0-53 16,9-5 7-16</inkml:trace>
  <inkml:trace contextRef="#ctx0" brushRef="#br0" timeOffset="953.97">11134 4077 56 0,'0'0'61'0,"0"0"0"0,8-7-2 15,-8 7-1-15,0 0-2 0,0 0-1 0,7-7-3 16,-7 7-8-16,0 0 2 0,0 0 1 0,8-6 3 16,-8 6 3-16,0 0 3 0,0 0 10 15,0 0 13-15,0 0 13 0,0 0 21 0,8-5 19 16,-8 5 28-16,0 0 6 0,0 0 25 0,0 0 61 0,0 0 13 15,0 0 88-15,0 0 7 0,0 0 101 16,0 0-46-16,0 0 43 0,0 0 41 0,0 0 38 0,0 0 75 16,0 0 108-16,0 0 246 0,-10-4-426 0,10 4-540 15,0 0 0-15,-11-3 0 0,11 3 0 0,0 0 0 16,-14-3 0-16,14 3 0 0,-14-1 0 0,14 1 0 16,-16-1 0-16,16 1 0 0,-22 0 0 0,8 1 0 15,0-1 0-15,-2 1 0 0,-1 0 0 0,-1 1 0 16,0-1 0-16,-2 1 0 0,1 0 0 0,0-1 0 0,-2 1 0 15,3-2 0-15,-2 1 0 0,0-1 0 0,0 0 0 16,2 1 0-16,-3-1 0 16,4-1 0-16,-4 1 0 0,4 1 0 0,-2-1 0 15,-1 1 0-15,2-1 0 0,0 1 0 0,-1-1 0 0,5 0 0 16,-3 2 0-16,2-2 0 0,-1 0 0 0,3 1 0 16,0-2 0-16,0 1 0 0,13 0 0 0,-24 1 0 15,24-1 0-15,-19 1 0 0,19-1 0 0,-17 0 0 0,17 0 0 16,-13 0 0-16,13 0 0 0,0 0 0 0,-16-1 0 15,16 1 0-15,0 0 0 0,0 0 0 0,-15-1 0 16,15 1 0-16,0 0 0 0,0 0 0 0,0 0 0 16,0 0 0-16,-14 0 0 0,14 0 0 0,0 0 0 15,0 0 0-15,0 0 0 0,0 0 0 0,0 0 0 16,0 0 0-16,0 0-243 0,0 0-2261 0,0 0 1211 16,0 0 340-16,0 0 217 0,0 0 184 0,0 0 93 15,15 0 76-15,-15 0 68 0,0 0-22 0,0 0 0 16</inkml:trace>
  <inkml:trace contextRef="#ctx0" brushRef="#br0" timeOffset="1941.35">10330 3853 27 0,'0'0'33'0,"11"-8"-3"0,-11 8-1 16,15-9 1-16,-15 9 6 0,18-8 4 0,-9 5 2 15,3-1 4-15,-2 0 0 0,1 1-7 0,1 1 6 0,-3-1 2 16,2 1 0-16,-11 2-3 0,19-4 7 0,-19 4 5 15,15-3 13-15,-15 3 7 0,11-2 28 16,-11 2 7-16,0 0 30 16,15 0-1-16,-15 0 15 0,0 0 0 0,0 0 12 15,14-2 9-15,-14 2 2 0,0 0-1 0,0 0 2 0,0 0-1 16,0 0 24-16,0 0 19 0,0 0 6 0,0 0 9 0,0 0 4 16,0 0 4-16,0 0 15 0,0 0 7 0,0 0 31 0,0 0 12 15,0 0 48-15,0 0 56 16,0 0 53-16,0 0-35 0,0 0 385 0,0 0-303 0,-11 3-513 15,11-3 0-15,0 0 0 0,-11 2 0 0,11-2 0 16,0 0 0-16,-15 4 0 0,15-4 0 0,-14 4 0 0,14-4 0 16,-15 6 0-16,15-6 0 0,-19 8 0 15,10-4 0-15,-2 1 0 0,0-1 0 0,0 2 0 0,-3 0 0 16,3 0 0-16,-3 3 0 0,3-4 0 0,0 2 0 16,-3 0 0-16,4-1 0 0,-3 1 0 0,1 1 0 15,1-2 0-15,-1 1 0 0,1 0 0 16,0-1 0-16,-1 1 0 0,3-1 0 0,-1-2 0 0,0 3 0 15,1-1 0-15,1-1 0 0,-2-1 0 0,10-4 0 16,-14 10 0-16,14-10 0 0,-13 7 0 0,13-7 0 16,-11 6 0-16,11-6 0 0,-11 5 0 0,11-5 0 0,-7 5 0 15,7-5 0-15,0 0 0 16,-11 6 0-16,11-6 0 16,0 0 0-16,-12 7 0 0,12-7 0 0,0 0 0 15,-8 5 0-15,8-5 0 0,0 0 0 0,-8 5 0 0,8-5 0 0,0 0 0 0,-10 5 0 16,10-5 0-16,0 0 0 0,-7 6 0 0,7-6 0 15,0 0 0-15,0 0 0 0,-7 6 0 0,7-6 0 16,0 0 0-16,0 0 0 0,0 0 0 16,-9 4 0-16,9-4 0 15,0 0 0-15,0 0 0 0,0 0 0 0,0 0 0 0,0 0 0 0,0 0 0 16,0 0 0-16,0 0 0 0,0 0 0 0,0 0 0 0,-6 7 0 0,6-7 0 16,0 0 0-16,0 0 0 0,0 0 0 0,0 0 0 15,0 0 0-15,0 0 0 0,0 0 0 0,0 0 0 0,3 8 0 16,-3-8 0-16,0 0 0 0,7 9 0 0,-7-9 0 15,8 8 0-15,-8-8 0 0,11 11 0 16,-5-5 0-16,1 1 0 0,0 1 0 0,4 0 0 0,-2 3 0 16,1-1 0-16,0 2 0 0,1 0 0 15,3 1 0-15,-1 1 0 0,3 0 0 0,-2-1 0 16,2 0 0-16,-1 0 0 0,3-1 0 16,-1 0 0-16,0 0 0 0,0-1 0 0,0-2 0 0,-3 0 0 0,1-1 0 15,-2 0 0-15,0-2 0 16,-2 0 0-16,-1 0 0 0,-1-1 0 0,0 0 0 0,-9-5 0 15,12 6 0-15,-12-6 0 0,12 6 0 0,-12-6 0 16,9 6 0-16,-9-6 0 0,0 0 0 0,11 7 0 0,-11-7 0 16,0 0 0-16,8 4 0 0,-8-4 0 0,0 0 0 15,0 0 0-15,8 5 0 0,-8-5 0 0,0 0 0 16,0 0 0-16,0 0 0 0,0 0 0 0,0 0 0 16,0 0-1050-16,0 0-1244 0,0 0 895 0,0 14 374 15,0-14 228-15,0 0-28 0,-6 11 103 0</inkml:trace>
  <inkml:trace contextRef="#ctx0" brushRef="#br0" timeOffset="20342.95">12058 7520 71 0,'0'0'91'0,"1"-10"11"16,-1 10 5-16,0 0-1 0,3-13-17 0,-3 13-6 16,0 0-16-16,1-12-4 0,-1 12-16 0,0 0-3 15,1-11-19-15,-1 11-26 0,0 0-26 0,5-13-12 0,-5 13 8 16,10-12-2-16,-1 1 10 0,3-3-4 0,2-3 10 16,8-2-21-16,5-6 3 0,2-2-16 15,3-2 12-15,7-6-14 0,4-2-11 0,2-3-2 0,3-1-15 16,2-3-26-16,2-3 23 0</inkml:trace>
  <inkml:trace contextRef="#ctx0" brushRef="#br0" timeOffset="24299.62">16752 7154 9 0,'0'0'98'0,"0"0"6"0,0 0 4 15,6-8-2-15,-6 8 2 0,0 0-12 0,0 0 7 16,0 0-12-16,0 0 5 0,0 0-12 0,0 0 10 16,0 0-24-16,4-10 14 0,-4 10-22 0,0 0 13 15,0 0-22-15,0 0 18 0,0 0-22 0,0 0 23 16,0 0-2-16,0 0 27 0,0 0 2 0,0 0-2 15,0 0 4-15,0 0 17 0,0 0 10 0,0 0 20 16,0 0 14-16,0 0 17 0,0 0 16 0,0 0 7 16,0 0-10-16,0 0-8 0,0 0-14 0,0 0-16 0,0 0-11 15,0 0-13-15,0 0 0 0,-8 11 20 16,8-11 15-16,-6 18 38 0,1-6 64 0,0 3 85 0,-3 4 108 16,1 3 2-16,-3 6 391 0,-3 8 94 15,0 1-947-15,-2 3 0 0,-1 3 0 0,-4 8 0 0,0 1 0 16,-2 2 0-16,-1-2 0 0,1 0 0 15,5-8 0-15,-1-3 0 0,2-1 0 0,-1-2 0 16,2-1 0-16,0-4 0 0,4-3 0 0,0-3 0 0,1-7 0 16,2 1 0-16,1-2 0 0,1-4 0 15,0-2 0 1,1-3 0-16,1 0 0 0,1 0 0 0,3-10 0 0,-6 14 0 0,6-14 0 0,-4 10 0 0,4-10 0 16,0 0 0-16,0 0 0 0,0 0 0 0,0 0-1281 15,-9-10 346-15,9 10 218 0,0-24 123 0,0 6 68 16,0-2 96-16,0-5 78 0,0 0 65 0,0 0 50 0,1-2 53 15,0 2 46-15,0-1 36 0,-1 6 25 0,3 2 24 16,-3 2 29-16,1 3 36 0,0-1 23 16,-1 14 56-16,0-22-1 0,0 22 73 15,-1-13-28-15,1 13 15 0,0 0 68 0,0 0 38 0,0 0 55 0,-12 6 86 16,12-6 78-16,-7 16 40 0,4-4 272 16,-1-1 116-16,1 3 496 0,1 1-1399 0,-2-1 0 15,2 1 0-15,0 1 0 0,2-2 0 0,0 0 0 16,0-2 0-16,1 1 0 0,4-1 0 0,-1-2 0 15,2 2 0-15,2-4 0 0,3-3 0 0,5 0 0 16,3-4 0-16,2-2 0 0,6-6 0 0,7-1 0 16,8-7 0-16,0-1 0 0,1-3 0 0,8-5 0 0,-1-2 0 15,-11 4 0-15,1 1 0 0,-2-1-657 0,1 1-1494 16,-5 1 823-16,-1 3 310 0,-7 3 189 0,-1 3 154 16,-5 0-96-16,-1 3 88 0</inkml:trace>
  <inkml:trace contextRef="#ctx0" brushRef="#br0" timeOffset="143411.64">5258 12603 72 0,'0'0'106'0,"0"0"5"0,-15 0 11 0,15 0-4 0,0 0 1 16,0 0-8-16,0 0 4 0,0 0 0 0,0 0-7 15,-12-1-4-15,12 1 0 0,0 0 3 0,0 0 6 16,0 0 11-16,0 0 37 0,0 0-24 0,0 0 44 15,0 0-20-15,-9-5 41 0,9 5-13 0,0 0 28 16,0 0-18-16,0 0 16 0,0 0-16 0,0 0 21 16,0 0-38-16,0 0 12 0,0 0-53 0,0 0 145 15,1-13-151-15,-1 13-57 16,4-12 23 0,-4 12-59-16,7-15 28 15,-2 4-53 1,1-1 33-16,1-1-55 0,3-2 44 15,-5 4-51-15,3-3 22 0,1-1-52 0,-2 1 38 0,0-1-49 16,3-1 53-16,1-2 0 0,-2 4 0 0,1-3-5 0,1 1-14 0,0 0 24 0,-2 1-3 0,3-1-6 0,-1 1 1 16,1 0 3-16,0 0 5 0,0 0-19 0,2 0 19 0,0-1-10 0,0 2 12 15,0 1-7-15,1 1 0 0,-1 1-19 0,-2 1-9 0,2 1-29 16,0 1-67-16,0 0 40 0,-2 2-40 0,2-2 35 0,-2 5-44 16,-1-1 55-16,0 1-31 0,0 2 34 0,-11 1-26 15,20-5 60-15,-20 5 8 0,19 0 10 0,-19 0 1 16,18 0 5-16,-18 0 5 0,19 2-1 0,-19-2-4 15,20 3-9-15,-20-3 0 0,20 3-6 0,-20-3-1 16,22 3 6-16,-11-1 0 0,-11-2 14 0,22 3-12 0,-11-1 13 16,2-1 6-1,-13-1-4-15,22 1 1 0,-22-1 2 0,23 3 3 16,-23-3 1-16,23 2-3 0,-12 0 6 0,-11-2-7 0,22 4 10 0,-22-4 0 16,19 5 4-16,-8-3 23 0,-11-2 25 0,18 6 14 15,-7-2 7-15,-2 1 13 0,-1 0-11 0,2 0 17 0,-1 1-3 16,0 0-1-16,-1 1-10 0,3 1 8 0,-2 1 4 15,0-1-21-15,0 1 6 0,1 0-4 0,-1 2-7 16,1-3-35-16,-1 3 53 0,-1-3-28 0,1 3 61 16,-2-4-8-16,1 0 58 0,0 4 0 0,-2-5 1 15,2 1-17-15,-2-1 15 0,0 1-8 0,-6-7 22 16,13 11 25-16,-13-11-27 0,14 8 15 0,-14-8 1 16,11 7-27-1,-11-7-4-15,13 7-30 0,-13-7-25 0,13 4-28 0,-13-4-47 0,15 3 9 0,-15-3-29 0,13 2-21 16,-13-2-7-16,15-1-8 0,-15 1-19 15,16-3-99-15,-16 3-57 0,19-7-4 0,-11 2 11 0,1-1-14 16,-1-2-13-16,2 1-7 0,-1-1 4 16,-1-2 13-16,1 1-14 0,-1-2-3 0,-1-1-3 0,1 1 9 15,0-2 6-15,-2 1 14 0,0 1 38 16,0 0 25-16,-2 2 26 0,2-1 26 0,-2 1 15 0,-4 9 21 16,7-14 11-16,-7 14 12 0,5-11 2 15,-5 11 6-15,6-8 1 0,-6 8 6 0,4-9 1 0,-4 9 18 16,0 0 7-16,8-8 6 0,-8 8 16 15,0 0 51-15,0 0 6 0,14 0-9 0,-14 0-14 0,7 6 38 16,-7-6 48-16,10 9-18 0,-10-9-30 0,9 11-23 16,-9-11 43-16,9 16 64 0,-4-9-18 0,-5-7-38 15,10 14-21-15,-10-14-19 16,10 12-27-16,-10-12 0 0,9 15 98 0,-2-9 48 0,0 0-45 0,-7-6-45 0,13 12-14 16,-3-8-5-16,-2 2-5 0,3-3-40 0,0 1 18 15,1-2 140-15,0 0-233 0,2-1-6 16,1-1-6-16,3 0 191 0,0-2-251 0,2-1-13 15,0-1-23-15,2-1-53 0,0 0 7 0,1-1-16 0,-1-3-35 16,-1 1 53-16,1 0-32 0,-1-2-64 16,-3 1-9-16,1 0 88 0,-1 0 49 0,0 0 36 15,-2 3 11-15,-3-3 25 0,1 3 23 0,1 2 88 16,-3-2 33-16,0 2-11 0,-1 0 46 16,1 3 131-16,1 0 103 0,0 1 73 0,2 1 32 15,0 2 221-15,2 2 88 0,1 2-768 0,4 1 0 0,-2 3 0 16,0-2 0-16,1 3 0 0,0-2 0 0,4 2 0 15,-8-2 0-15,3-1 0 16,-5-2 0-16,-1 0 0 0,-1-2 0 0,-1-1 0 0,-1 1 0 0,-2-2 0 16,-9-3 0-16,14 5-1310 0,-14-5 232 0,10 4 134 0,-10-4 269 15,0 0 3-15,0 0 32 0,14 0 66 0,-14 0 55 16,0 0 17-16,0 0-122 0,0 0 50 0</inkml:trace>
  <inkml:trace contextRef="#ctx0" brushRef="#br0" timeOffset="147396.91">12614 11096 81 0,'0'0'89'0,"2"-15"4"15,-2 15-2-15,0 0 5 0,2-15-5 0,-2 15 13 16,4-10-3-16,-4 10 9 0,0 0 3 0,3-13 10 16,-3 13 3-16,0 0-4 0,3-11 11 0,-3 11 5 15,0 0 28-15,0 0-23 0,0 0 54 0,0 0 33 16,0 0 107-16,0 0 50 0,0 0 61 16,3 17 116-16,-4-4 47 0,0 0 161 0,-2 3 209 0,1 2 466 15,-2-1-1150-15,2 0-297 0,-1 0 0 16,0-1 0-16,0 1 0 0,0-4 0 0,2-1 0 15,0-2 0-15,1-10 0 0,-3 20 0 0,3-20 0 0,1 14 0 16,-1-14 0-16,4 9-155 0,-4-9-1821 0,0 0 667 16,0 0 268-16,17-3 236 0,-17 3 154 0,11-12 107 15,-4 3 109-15,0 1-188 0,-1-5 50 0</inkml:trace>
  <inkml:trace contextRef="#ctx0" brushRef="#br0" timeOffset="147659.07">12759 10786 164 0,'-1'-15'191'15,"1"15"29"-15,-1-12 44 0,1 12 18 16,0 0 21-16,-1-15-1 0,1 15 52 0,0 0 35 16,0 0 39-16,-2-13 20 0,2 13 17 0,0 0 63 0,0 0-48 15,0 0 132-15,0 0 139 0,0 0 172 0,0 0 164 16,0 0-1087-16,0 0 0 0,0 0 0 15,0 0 0-15,0 0 0 0,2 13 0 0,-2-13 0 0,0 0 0 16,4 12 0-16,-4-12 0 0,0 0 0 0,7 7 0 16,-7-7-243-16,0 0-1510 0,7 6 626 0,-7-6 128 15,0 0 111-15,0 0 124 0,13 0 68 0,-13 0-184 16,0 0 118-16</inkml:trace>
  <inkml:trace contextRef="#ctx0" brushRef="#br0" timeOffset="149238.1">12910 11151 52 0,'0'0'109'0,"-2"-9"9"0,2 9 15 0,0 0 7 0,-5-10 0 15,5 10 21-15,0 0 13 0,0 0 10 0,-2-13 9 16,2 13 27-16,0 0-20 0,0 0 36 0,1-14-33 16,-1 14 35-16,0 0-6 0,7-11 44 0,-7 11-18 15,10-7 23-15,-10 7-9 0,14-7 21 0,-14 7 0 0,21-6 4 16,-21 6-8-16,21-6-29 0,-8 4-20 0,0 0-38 16,1 0-55-16,-1-1-26 0,0 1-16 0,0 2-38 15,-1-1-81-15,0-1-141 0,-12 2-223 0,23-1-104 16,-23 1-145-16,18-2 73 0,-18 2-44 0,18-1 20 15,-18 1 37-15,14 0 81 16,-14 0 67-16,13 1 19 0,-13-1-83 0,0 0 13 0</inkml:trace>
  <inkml:trace contextRef="#ctx0" brushRef="#br0" timeOffset="149467.81">13006 11268 47 0,'-6'6'109'0,"6"-6"18"16,0 0 13-16,-8 8 0 0,8-8 0 0,0 0-3 0,0 0 18 15,0 0 21-15,0 0-9 0,3 8 20 0,-3-8-34 0,14 1 22 16,-14-1-32-16,22-1 21 0,-7 1-48 0,4 0 12 16,2 0-60-16,1 0 21 0,0 0-51 15,6 0-17-15,1 0-115 0,1 0-102 0,2 1-122 0,3 1-93 16,2 0-97-16,0 0-12 0,1 1 26 0</inkml:trace>
  <inkml:trace contextRef="#ctx0" brushRef="#br0" timeOffset="151123.79">19993 10578 1 0,'0'0'35'0,"0"0"-3"0,0 0-1 0,0 0 0 0,0 0 2 16,0 0-8-16,0 0 13 0,0 0-11 0,0 0 14 16,0 0-12-16,0 0 9 0,0 0-11 0,0 0 8 15,0 0-6-15,0 0 5 0,0 0-3 0,0 0 3 16,0 0 4-16,0 0-3 0,0 0 5 0,0 0-3 0,0 0 2 15,0 0-4-15,0 0 2 0,0 0-8 16,0 0 5-16,0 0-6 0,0 0 6 0,0 0-11 16,0 0 8-16,0 0-10 0,0 0 7 15,0 0-6-15,0 0 10 0,0 0-7 0,0 0 14 0,0 0-9 0,0 0 18 16,0 0-9-16,0 0 15 0,0 0-4 16,0 0-3-16,0 0 0 0,0 0-6 0,0 0-3 15,0 0-3-15,0 0-1 0,0 0-11 0,0 0 6 0,0 0-1 16,0 0-1-16,0 0-4 0,0 0 1 15,-2-10 0-15,2 10-9 0,0 0 8 16,0 0-2-16,0 0 0 0,0 0-4 0,0 0-2 0,0 0-3 16,0 0 0-16,0 0-4 0,0 0 1 0,0 0-4 0,0 0-1 15,0 0-2-15,0 0 0 0,0 0-1 0,0 0 0 16,0 0-3-16,0 0 0 0,0 0 0 0,0 0-3 16,0 0-2-16,0 0 8 0,0 0 1 0,0 0-2 15,0 0 0-15,0 0 1 0,0 0-1 16,0 0-6-16,0 0 8 0,0 0-3 0,0 0 2 15,0 0-1-15,0 0-18 0,0 0 21 0,0 0-10 0,0 0 5 16,0 0-5-16,0 0-6 0,0 0-10 0,0 0-6 16,0 0-11-16,0 0-12 0,0 0-13 0,0 0-22 15,0 0 7-15,0 0-23 0,0 0 16 0,0 0-3 0,0 0 10 16,0 0 2-16,0 0 8 16,0 0 6-16,0 0 12 0,0 0 4 15,0 0 14-15,0 0 8 0,-4 8 4 0,4-8 6 0,0 0 3 0,0 0 0 16,0 0-4-16,0 0-2 0,0 0-12 0,0 0 6 15,0 0-22-15,0 0 12 0,0 0-21 0,0 0 13 16,0 0-21-16,0 0 10 0,0 0-7 0,0 0-50 16,-9 5 20-16</inkml:trace>
  <inkml:trace contextRef="#ctx0" brushRef="#br0" timeOffset="152188.07">19965 10599 24 0,'0'0'29'0,"0"0"-3"0,0 0 1 0,0 0 0 0,0 0 1 16,0 0-10-16,0 0 12 0,0 0-11 0,-4-9 13 15,4 9-13-15,0 0 12 0,0 0-11 0,0 0 9 16,0 0-16-16,0 0 9 0,0 0-13 0,0 0 9 15,0 0-13-15,0 0 9 0,0 0-15 0,0 0 13 16,0 0-14-16,0 0 14 0,0 0-16 0,0 0 11 0,0 0-12 16,0 0 11-16,0 0-15 0,0 0 13 0,0 0-13 15,0 0 12-15,0 0-10 0,0 0 10 0,0 0-16 16,0 0 18-16,0 0-16 0,0 0 18 16,0 0-15-16,0 0 9 0,0 0-7 0,0 0 13 0,0 0-15 15,0 0 14-15,0 0-12 0,0-12 13 16,0 12-8-16,0 0 7 0,0 0-14 0,0 0 15 15,0 0-14-15,0 0 15 0,0 0-11 0,0 0 4 0,0 0-6 16,0 0 16-16,3-8-9 0,-3 8 16 16,0 0-6-16,0 0 10 0,0 0-8 0,0 0 8 0,0 0-6 15,0 0 6-15,0 0-2 0,0 0-3 0,0 0 7 16,0 0 3-16,0 0 3 0,0 0-2 0,0 0 1 16,0 0-7-16,0 0 3 0,0 0-1 0,0 0 6 0,0 0 0 15,0 0 11-15,0 0-4 0,0 0 14 0,0 0-7 16,0 0 17-16,0 0-5 0,0 0 24 0,0 0 6 15,0 0-7-15,0 0-1 0,0 0 5 0,0 0-1 16,0 0-9-16,0 0 18 0,0 12 22 16,0-12-45-16,-3 11 35 0,3-11-43 15,-2 8 27-15,2-8-39 0,0 0 9 0,-2 17-4 0,2-17 43 16,0 0-31-16,-1 13 40 0,1-13-39 0,0 0 33 16,0 0-49-16,1 12 25 0,-1-12-49 0,0 0 28 15,0 0-44-15,7 8 34 0,-7-8-54 0,0 0 46 0,0 0-56 16,17 0 41-16,-17 0-48 0,11-2 31 15,-11 2-69-15,12-6 41 0,-12 6-68 0,13-7 50 0,-13 7-62 16,11-6 52-16,-11 6-26 0,12-5 46 16,-12 5-58-16,9-6 39 0,-9 6 34 0,8-5-25 0,-8 5 20 15,0 0-17-15,10-5 8 0,-10 5 8 0,0 0 5 16,0 0 4-16,9-6 3 0,-9 6-3 0,0 0 36 16,0 0-28-16,0 0 32 15,7-6-28-15,-7 6 32 0,0 0-37 0,0 0 36 0,0 0-38 0,0 0 34 16,0 0-35-16,0 0 36 0,0 0-42 0,0 0 37 15,0 0-33-15,0 0 33 0,7-4-30 0,-7 4 30 0,0 0-38 16,0 0 33-16,0 0-32 0,0 0 35 16,0 0-33-16,0 0 39 0,0 0-45 0,0 0 49 15,0 0-38-15,0 0 35 0,0 0-38 0,0 0 40 16,0 0-38-16,0 0 38 0,0 0-49 0,0 0 42 16,0 0-38-16,0 0 42 0,0 0-43 0,0 0 41 15,0 0-42-15,0 0 40 0,0 0-49 0,0 0 35 16,0 0-43-16,0 0 20 0,0 0-35 0,0 0-11 0,0 0 6 15,0 0-4-15,0 0-3 0,0 0-2 0,0 0-2 16,0 0-5-16,0 0-3 0,0 0 3 0,0 0-1 16,0 0 2-16,0 0-5 0,0 0 8 0,0 0-40 15,0 0-7-15,0 0 16 0,0 0 11 0,0 0 0 16,-5-8-9-16,5 8 13 0,0 0-21 0,0 0 24 16,0 0-13-16,-13 2 17 0,13-2 1 0,0 0 0 15,-12 3-36-15,12-3 19 0</inkml:trace>
  <inkml:trace contextRef="#ctx0" brushRef="#br0" timeOffset="152604.17">20004 10576 32 0,'0'0'82'15,"0"0"6"-15,0 0 6 0,3-9 14 0,-3 9 5 0,0 0 16 16,0 0 7-16,0 0 27 0,0 0 12 15,0 0 22-15,0 0 14 0,0 0 42 0,0 0 26 16,0 0 60-16,0 0 5 0,0 0 57 0,0 0 17 0,0 0 33 16,-3 9 69-16,0 3 92 0,-5 3 52 15,0 4 30-15,-3 6 69 0,-3 2 162 0,-2 6-925 16,-2 1 0-16,1 1 0 0,-3 1 0 0,0-1 0 0,0-1 0 16,1-1 0-16,-1-2 0 0,2-2 0 0,1-4 0 15,3-3 0-15,-1-2 0 0,3-4 0 0,1-1 0 16,1-4 0-16,1 0 0 0,2-4 0 0,0 1 0 15,7-8 0-15,-11 9 0 0,11-9 0 0,0 0 0 0,-14-6 0 16,14 6 0-16,-10-14-172 0,8 6-249 16,-1-3 73-16,0 0 3 0,-1-3 43 0,1-1-43 0,-1-2 82 15,0 1-44-15,0-1 111 0,0 2-15 16,0-2 85-16,1 4-8 0,1-3 65 0,1 3-15 16,-1 4 61-16,2 9-45 0,-4-17 48 0,4 17-39 15,-4-14 42-15,4 14-85 0,-1-11-7 0,1 11-125 16,0 0-18-16,0-13-134 0,0 13 26 0,4-8-86 15,-4 8-24-15,9-7 12 0,-9 7-28 0,14-10-196 16,-5 5 65-16</inkml:trace>
  <inkml:trace contextRef="#ctx0" brushRef="#br0" timeOffset="152823.46">20052 10337 421 0,'-11'7'431'0,"2"2"143"16,-1 1 86-16,1 1 193 0,0-1 154 0,3-1 422 16,1-2 874-16,5-7-1790 0,-6 12-513 0,6-12 0 15,-3 12 0-15,3-12 0 0,0 0 0 0,1 16 0 0,-1-16 0 16,6 9 0-16,-6-9 0 0,10 8 0 0,-10-8 0 16,12 5 0-16,-12-5-1918 0,15 0 160 15,-15 0 466-15,19-3 240 0,-8 0-99 0,0-2 210 0</inkml:trace>
  <inkml:trace contextRef="#ctx0" brushRef="#br0" timeOffset="153071.49">20368 10506 176 0,'0'0'326'0,"-11"5"78"0,11-5 79 0,-9 3 31 15,9-3 18-15,0 0 35 0,-8 5-43 0,8-5-18 16,0 0-3-16,0 0 3 0,5 9-15 0,-5-9-21 16,13 4-37-16,-13-4-15 0,26 2-27 0,-12-2-56 15,6 0-160-15,1 0-264 0,0 2-276 0,0-2-147 0,1 0-253 16,-3 1-126-16,0-1 105 16,-1 0-31-16,-4 1 41 0,-1 1 94 15,-1 1 88-15,-4 1-145 0,-8-4 80 0</inkml:trace>
  <inkml:trace contextRef="#ctx0" brushRef="#br0" timeOffset="153244.37">20358 10697 200 0,'-13'3'317'0,"1"0"98"0,12-3 106 0,-16 4 60 16,16-4 81-16,-12 3 50 0,12-3 46 0,0 0 151 16,0 0 226-16,0 0 556 0,9 9-1401 0,-9-9-290 0,27-1 0 15,-6-3 0-15,4 2 0 0,4-3 0 0,4 1 0 16,2 1-188-16,0 0-1860 0,0-1 693 0,0 1 258 15,-6 1 196-15,-2 1 120 0,2-1-157 0,-9 1 134 16</inkml:trace>
  <inkml:trace contextRef="#ctx0" brushRef="#br0" timeOffset="157338.04">4195 16484 143 0,'0'0'188'16,"0"0"23"-16,0 0 7 0,0 0 22 0,0 0 18 0,3 14 60 0,8-4 49 0,2 2 53 15,8 4-3-15,2 2 133 0,9 1-47 16,2 2 195-16,3 2-44 0,3-2 204 0,3 1 382 0,6 2-332 15,3 0-908-15,-8-5 0 0,10 4 0 0,0-2 0 16,-7-6 0-16,2-2 0 0,1-1 0 0,0-3 0 16,1-3 0-16,1-3 0 0,-2-5 0 15,2-2 0-15,2-7 0 0,8-3 0 0,2-5 0 16,1-4 0-16,0-2 0 0,0-2 0 0,0-4 0 0,1-1 0 16,-2-4 0-16,-1-1 0 0,3-1 0 0,-2 0 0 15,-3 0 0-15,1-3 0 0,-4 5-3143 16,-2 0 1186-16,-2 1 216 0,-2 6 470 0</inkml:trace>
  <inkml:trace contextRef="#ctx0" brushRef="#br0" timeOffset="161501.31">7400 16073 93 0,'0'0'170'16,"-10"11"49"-16,7-2 31 0,-2 0 32 0,1 1 44 15,0 3-7-15,0 1 44 0,1 1-11 0,3 3 55 16,0-2-62-16,2 2 28 0,0 0-96 15,4 1 71-15,1 0-118 0,0 0 132 0,4 1-95 0,0-3 259 16,4 2-172-16,3 0 170 0,1-3 236 16,3-1 284-16,2-1-1044 0,3-3 0 0,2 0 0 0,2-3 0 15,3-2 0-15,9 1 0 0,8-1 0 0,3-4 0 0,5 0 0 16,3-5 0-16,13-2 0 0,5-5 0 16,1-2 0-16,6-1 0 0,3-5 0 15,19-6 0-15,0-2 0 0,-2 0 0 0,-2-2 0 0,-18 4 0 16,-1-2 0-16,-2 0 0 0,0 0 0 0,-1-1 0 15,-6 1 0-15,-1-2 0 0,-4 2-2539 0,-3 0 1031 0,-8-1 513 16,-3 2 244-16,-4-1 188 0,-12 5 94 16,-3 0 73-16,-6 3-55 0,-5 2 11 0</inkml:trace>
  <inkml:trace contextRef="#ctx0" brushRef="#br0" timeOffset="168002.45">13184 11648 34 0,'0'0'112'0,"0"0"23"15,4-11 25-15,-4 11 13 0,0 0 11 0,0 0 37 16,4-11-6-16,-4 11 33 0,0 0-18 0,0 0 56 15,0 0 24-15,0 0 62 0,0 0 67 0,0 0 58 16,0 0 80-16,11 8 154 0,-11-8 251 0,7 17 441 16,-5-4-561-16,1 3-862 0,-1 2 0 15,0 5 0-15,-1 3 0 0,2 5 0 16,1 5 0-16,2 5 0 0,-2-7 0 0,-1-2 0 0,0-6 0 16,0 2 0-16,0-2 0 0,-1 1 0 0,0-2 0 0,0 0 0 15,0-1 0-15,0-5 0 0,-1-1 0 0,0-1 0 16,-1-1 0-16,0-2 0 0,0 0 0 15,-2-2 0-15,2 0 0 0,-2 1 0 0,0-3 0 16,-2 1 0-16,4-11 0 0,-4 18 0 0,4-18 0 0,-5 14 0 0,5-14 0 16,-4 12 0-16,4-12 0 0,-4 9 0 0,4-9 0 15,0 0-1076-15,-6 7 348 0,6-7 72 0,0 0 196 16,0 0 18-16,-9-9 112 0,9 9-29 0,-4-13 80 16,2 3-2-16,0-1 1 0,-1-3-45 0,0-1 37 15,0-3 16-15,-1 1 46 0,-2-3 35 16,2-1 38-16,0 1 34 0,-1 0 27 0,0 0 19 15,1 4 19-15,0 0 20 0,-1 2 20 0,2 2 34 16,0 0 23-16,1 3 21 0,2 9 19 0,-4-16 38 16,4 16-12-16,-3-12 58 0,3 12 20 0,0 0 106 15,0 0 71-15,0 0 70 0,0 0 23 0,8 5 30 0,-8-5 52 16,11 14 103-16,-6-5 99 16,2 1 128-16,1 1 243 0,2-1-1112 15,-2 0 0-15,6 3 0 0,1-1 0 0,3 2 0 16,3-3 0-16,2-2 0 0,2-3 0 0,0 0 0 0,3-2 0 0,1-4 0 0,1-1 0 15,5-5 0-15,2-1 0 0,-3-1 0 0,5-5-2485 16,-3-2 866-16,-2 1 450 0,-6 0 203 0,-2 0-51 16,-3 0 161-16</inkml:trace>
  <inkml:trace contextRef="#ctx0" brushRef="#br0" timeOffset="170457.11">19529 11643 29 0,'0'0'88'0,"0"0"2"0,3-10-1 0,-3 10 2 15,0 0 3-15,0 0-7 0,0 0 7 0,0 0-1 16,0 0-4-16,1-11-9 0,-1 11-9 0,0 0-6 16,0 0-5-16,0 0-2 0,0 0 3 0,0 0 4 15,0 0-2-15,0 0-8 0,-9-4 9 0,9 4 8 16,0 0 8-16,0 0 11 0,0 0 36 0,-11 2-27 15,11-2 41-15,0 0-30 0,-11 8 37 0,11-8-30 16,-10 12 28-16,4-5-33 16,-1 6 16-16,-2 1-38 0,0 5 30 15,0 2-33-15,-2 6 23 0,1 3-24 0,-2 7 15 0,-2 2-48 0,2 1 19 16,-2 1-46-16,1 0 28 0,-2 2-70 0,1-2 53 0,-1 0-44 16,0-2 36-16,1-3-40 0,0-1 32 0,3-6-40 15,-1-3 35-15,2-2-30 0,1-5-24 0,2-2 28 16,0-3-81-16,1-1-20 0,2-4-99 0,4-9 53 15,-6 11-24-15,6-11 67 0,0 0-17 0,0 0 41 0,0 0-14 16,-1-13 25-16,1 13-11 0,2-20 15 0,-1 6-13 16,0 1 0-16,-1-4 4 0,0-1 0 0,0 0 9 15,-1-2 4-15,0-1 7 0,-1 2 8 0,-1-3 9 16,0 3-3-16,-1 0 20 0,1 2-1 0,-1 1 31 16,0 3 2-16,0 1 41 0,1 2 16 0,0 1 11 15,3 9 4-15,-5-16 3 0,5 16 0 0,0 0 9 16,0 0 48-16,0 0-16 0,0 0 47 0,-5 11-23 15,8-1 42-15,0 1-17 0,2 3 44 0,0 0 0 16,1 1-46-16,3 3 9 0,1-2-45 0,1 0 10 16,0 1-52-16,3-2 25 0,-1 0-60 0,2-2 27 15,4 3-49-15,-2-4 26 0,-1-1-47 16,-1-4 25-16,4-2-44 0,-2-2 9 0,3-1-65 0,2-2-11 16,2-3-99-16,2 0-32 15,0-3-134-15,5-2-26 16,-1-3-89-16,2 0-30 0,-1 0-1 0,3-5-5 0,0 2-115 0,0-1 46 0</inkml:trace>
  <inkml:trace contextRef="#ctx0" brushRef="#br0" timeOffset="178296.23">10510 16191 27 0,'0'0'28'0,"0"-22"-2"0,1 11 0 16,2 0 1-16,0-1 7 0,2-2 6 0,-2 1 4 16,3 1 8-16,-1 0 2 0,1 1 12 0,0 3 17 15,-2-1 14-15,-4 9 30 0,11-13 23 0,-11 13 46 16,10-12 20-16,-10 12 15 0,11-4 13 0,-11 4 37 15,8-4 24-15,-8 4 33 0,11 3 20 0,-11-3 20 16,12 10 58-16,-7-3 73 0,0 1 46 0,2 3 282 16,0 1 269-16,-2 1 214 15,3 4-1320-15,-1 2 0 0,3 1 0 0,1 5 0 0,1 0 0 0,1 2 0 16,6 3 0-16,2 0 0 0,4-2 0 16,2 1 0-16,6-4 0 0,5-1 0 0,12-1 0 15,4-2 0-15,6-6 0 0,5-4 0 0,-7-6 0 0,7-5 0 16,13-5 0-16,1-6 0 0,3-5 0 0,3-8 0 15,16-10 0-15,2-6 0 0,-1-4 0 16,-2-3 0-16,-1-2 0 0,-3-2 0 0,-5 4 0 0,-4-2 0 16,-20 10 0-16,-2-1 0 0,-10 2 0 0,-2 5 0 15,-9 0 0-15,-10 8 0 0,-5 1 0 0,-6 5-1888 0,-4 1-233 16,-7 3 914-16,-3 3 290 0,-2 1 244 0,-7 11-13 16,6-11 66-16</inkml:trace>
  <inkml:trace contextRef="#ctx0" brushRef="#br0" timeOffset="179109.39">13435 16306 24 0,'11'2'201'0,"-11"-2"72"0,0 0 93 16,2 13 84-16,-2-13 142 0,-2 10 49 0,2-10 137 16,0 15 168-16,0-15 252 0,0 16 437 0,0-16-548 15,1 17-1087-15,-1-17 0 0,5 17 0 0,0-8 0 0,4 3 0 16,4 0 0-16,1-1 0 0,3 1-1981 0,4-3 356 15,5 3 329-15,2-5 210 0,4 0-84 16,0-1 216-16</inkml:trace>
  <inkml:trace contextRef="#ctx0" brushRef="#br0" timeOffset="179297.37">14715 16430 1009 0,'0'0'1082'0,"-14"-3"227"0,14 3-107 0,0 0-510 0,0 0-744 0,8-15-399 0,6 4-283 16,3 0-8-16,2 0 21 0,7 0 94 0,4-1 41 16,7-1-98-16,5 1 66 0</inkml:trace>
  <inkml:trace contextRef="#ctx0" brushRef="#br0" timeOffset="179567.99">15788 16269 132 0,'19'0'272'15,"-19"0"83"-15,13-1 10 0,-13 1 4 16,11-4-66-16,-11 4-15 0,19-9-127 0,-6 2-95 0,4-2-77 0,3 0-97 16,5-3-61-16,3 0-74 0,2 1-21 15,8-3-4-15,4 1-3 0,0 1 36 0,3 2 47 16,-1 3 65-16,-5 2 72 0,-1 4 71 0,0-1 77 15,-7 2 81-15,-2 0 119 0,-4 3 204 0,-3-3 198 16,-2 2 342-16,-3-1 557 0,-2 1 1782 0,-3 1-3380 0,-1-1 0 16,-11-2 0-16,16 6 0 0,-16-6 0 0,8 6 0 15,-8-6 0-15,6 6 0 16,-6-6 0-16,0 0 0 16,7 6 0-16,-7-6 0 0,0 0 0 0,10 5 0 0,-10-5 0 0,14 1 0 0,-14-1 0 0,23-1-4065 15,-7 1 1596-15,1 1 891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20:16:52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28 756,'4'-4'527,"1"1"-1,-1-1 1,1 1 0,-1 0-1,1 0 1,0 1-1,6-3 1,-10 5-401,0 0 1,0 1-1,-1-1 0,1 1 0,0-1 1,-1 0-1,1 1 0,0 0 0,-1-1 1,1 1-1,0-1 0,-1 1 0,1 0 1,-1-1-1,1 1 0,-1 0 0,0-1 1,1 1-1,-1 0 0,0 0 0,1 0 1,-1-1-1,0 2 0,0-1 75,2 8 1263,0 1-1,-1-1 0,0 1 1,-1-1-1,0 1 1,0 0-1,-1-1 1,-4 19-1,3-19 301,-33 173 7192,-34 90-7998,-4 16-1240,51-193 466,17-76-5328,-1-2-5517,-7-4 2102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20:16:53.3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5 189 288,'0'0'721,"-5"-10"596,7 5 1980,8 1-2353,1 1 0,-1 0 1,1 0-1,0 1 0,20-1 1,12-2 454,332-69 2070,-250 46-5942,-2-2-3798,-89 20 2638,-4 1 169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6:56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625 1 84 0 0,'0'0'4842'0'0,"-3"0"-4336"0"0,-29-1 1340 0 0,-44 4-1 0 0,-16 0-1114 0 0,-229 11-478 0 0,318-14-263 0 0,-1 1-2 0 0,2-1 9 0 0,1 0 3 0 0,-1 0 0 0 0,0 0 1 0 0,0 0-1 0 0,0 0 1 0 0,0 0-1 0 0,0 1 0 0 0,0-1 1 0 0,0 1-1 0 0,0-1 1 0 0,0 1-1 0 0,1 0 0 0 0,-1 0 1 0 0,0 0-1 0 0,0 0 1 0 0,1 0-1 0 0,-1 0 0 0 0,1 0 1 0 0,-1 0-1 0 0,1 1 1 0 0,-1-1-1 0 0,1 1 0 0 0,0-1 1 0 0,0 1-1 0 0,-2 2 1 0 0,-10 32 66 0 0,3 0 1 0 0,-8 44 0 0 0,15-62-79 0 0,1 0 0 0 0,1 0 0 0 0,0 0-1 0 0,1 0 1 0 0,1 0 0 0 0,6 34 0 0 0,-5-45-71 0 0,0-1 0 0 0,0 1 0 0 0,1 0 1 0 0,0-1-1 0 0,0 0 0 0 0,1 0 0 0 0,-1 0 0 0 0,1 0 0 0 0,0 0 1 0 0,1-1-1 0 0,0 0 0 0 0,0 1 0 0 0,0-2 0 0 0,10 9 0 0 0,4-1-129 0 0,1-1 0 0 0,-1-1 0 0 0,30 11 0 0 0,-26-12 184 0 0,0 2 1 0 0,31 18-1 0 0,-47-24 98 0 0,-1-1 1 0 0,0 1-1 0 0,0 0 1 0 0,0 1-1 0 0,-1-1 0 0 0,1 1 1 0 0,-1 0-1 0 0,-1 1 1 0 0,1-1-1 0 0,-1 1 1 0 0,-1 0-1 0 0,5 8 0 0 0,-4-1 219 0 0,0 0-1 0 0,0 1 0 0 0,-2-1 0 0 0,0 1 0 0 0,0-1 0 0 0,-1 1 1 0 0,-1 0-1 0 0,-1 0 0 0 0,0 0 0 0 0,-5 24 0 0 0,-6 13 1099 0 0,-28 79 0 0 0,35-117-1243 0 0,-52 123-1273 0 0,35-88-6760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6:57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82 0 0 0,'-42'-36'5755'0'0,"34"26"2346"0"0,16 6-8705 0 0,1 0 0 0 0,-1 1 0 0 0,1-1 0 0 0,0 2 0 0 0,0-1 0 0 0,17-1 0 0 0,63-6-1170 0 0,-78 9 1563 0 0,-3 1 57 0 0,25 5 13 0 0,-26 1 170 0 0,-5-2-21 0 0,0-2 50 0 0,0 0 0 0 0,0 1 1 0 0,0 0-1 0 0,0-1 0 0 0,-1 1 0 0 0,1 0 0 0 0,-1 0 0 0 0,0 0 0 0 0,0 0 0 0 0,0 0 0 0 0,0 0 0 0 0,-1 0 0 0 0,1 0 0 0 0,-1 0 0 0 0,0 0 0 0 0,1 0 0 0 0,-2 0 0 0 0,1 0 1 0 0,-1 5-1 0 0,-1 7 456 0 0,0-1 1 0 0,-8 23 0 0 0,9-36-472 0 0,-36 98 2475 0 0,25-72-1770 0 0,1 1 1 0 0,-13 55-1 0 0,23-80-819 0 0,0 0 1 0 0,1 1 0 0 0,-1 0 0 0 0,1-1-1 0 0,0 1 1 0 0,0-1 0 0 0,0 1 0 0 0,1-1-1 0 0,-1 1 1 0 0,1-1 0 0 0,0 1 0 0 0,0-1-1 0 0,0 0 1 0 0,0 1 0 0 0,0-1 0 0 0,1 0-1 0 0,0 0 1 0 0,0 0 0 0 0,-1 0-1 0 0,2 0 1 0 0,-1 0 0 0 0,0 0 0 0 0,1-1-1 0 0,-1 1 1 0 0,1-1 0 0 0,0 0 0 0 0,-1 0-1 0 0,1 0 1 0 0,0 0 0 0 0,1 0 0 0 0,-1 0-1 0 0,0-1 1 0 0,4 2 0 0 0,12 3-559 0 0,1-1 1 0 0,0-1 0 0 0,-1 0 0 0 0,39 1-1 0 0,-7 0 583 0 0,-46-4 50 0 0,1 0 1 0 0,-1 0-1 0 0,0 0 1 0 0,1 1 0 0 0,-1 0-1 0 0,0 0 1 0 0,0 0-1 0 0,0 1 1 0 0,0-1 0 0 0,-1 1-1 0 0,1 0 1 0 0,7 7-1 0 0,-10-7 84 0 0,1 0 0 0 0,-1 0 0 0 0,0 1-1 0 0,0-1 1 0 0,0 0 0 0 0,0 1 0 0 0,-1 0 0 0 0,1-1-1 0 0,-1 1 1 0 0,0 0 0 0 0,0 0 0 0 0,-1-1-1 0 0,1 1 1 0 0,-1 0 0 0 0,1 0 0 0 0,-1 0-1 0 0,-1 0 1 0 0,0 6 0 0 0,-2 9 421 0 0,0 0 0 0 0,-2 0 1 0 0,0-1-1 0 0,-1 1 0 0 0,-13 25 0 0 0,-53 89 3224 0 0,39-76-1525 0 0,-15 22 1048 0 0,-17 33 1608 0 0,56-93-5662 0 0,1 0-1 0 0,-6 22 1 0 0,13-40 364 0 0,1 1-1 0 0,-1-1 1 0 0,1 1 0 0 0,-1 0 0 0 0,1-1 0 0 0,0 1-1 0 0,0-1 1 0 0,0 1 0 0 0,0 0 0 0 0,0-1 0 0 0,0 1-1 0 0,0 0 1 0 0,0-1 0 0 0,1 1 0 0 0,-1-1 0 0 0,1 1 0 0 0,-1 0-1 0 0,2 1 1 0 0,-1-2 92 0 0,0 0-1 0 0,0 0 0 0 0,-1 0 1 0 0,1 0-1 0 0,0-1 0 0 0,0 1 1 0 0,0 0-1 0 0,0-1 0 0 0,0 1 1 0 0,1-1-1 0 0,-1 1 1 0 0,0-1-1 0 0,0 0 0 0 0,0 1 1 0 0,0-1-1 0 0,0 0 0 0 0,1 0 1 0 0,-1 0-1 0 0,2 0 0 0 0,3 0-424 0 0,-1-1-1 0 0,1 0 0 0 0,0 0 0 0 0,-1 0 0 0 0,1-1 1 0 0,-1 0-1 0 0,1 0 0 0 0,-1 0 0 0 0,6-4 1 0 0,12-8-1905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6:58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74 280 0 0,'46'-70'3253'0'0,"-43"67"-2400"0"0,1 4 145 0 0,-2-1-832 0 0,0 1 0 0 0,0 0 1 0 0,0 0-1 0 0,0 0 0 0 0,0 0 1 0 0,0 1-1 0 0,0-1 0 0 0,0 1 0 0 0,-1-1 1 0 0,1 1-1 0 0,0-1 0 0 0,-1 1 1 0 0,1 0-1 0 0,-1 0 0 0 0,2 2 1 0 0,0 2 193 0 0,0 0-1 0 0,0 1 1 0 0,0 0 0 0 0,3 12 0 0 0,0 9 652 0 0,4 49 0 0 0,-8-59-686 0 0,13 291 2407 0 0,-15-178-4038 0 0,0-71-655 0 0,0-55 1358 0 0,-1 0 0 0 0,1 0 0 0 0,-1 0 0 0 0,0 0 0 0 0,-1 0 0 0 0,1 0 1 0 0,-3 4-1 0 0,3-6-462 0 0,-1-3 16 0 0,1 0 948 0 0,0-1-1 0 0,0 1 1 0 0,0-1 0 0 0,-1 1 0 0 0,1-1 0 0 0,0 1-1 0 0,0-1 1 0 0,0 0 0 0 0,0 0 0 0 0,0 1 0 0 0,0-1-1 0 0,0 0 1 0 0,0 0 0 0 0,0 0 0 0 0,1 0 0 0 0,-1 0-1 0 0,0 0 1 0 0,0 0 0 0 0,1 0 0 0 0,-1-1 0 0 0,0 0-1 0 0,-11-31-1065 0 0,11 28 893 0 0,-5-17-502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20:16:58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192 71 392,'-4'-14'993,"-1"0"0,-13-25 1,17 37-342,-4 2 322,4-1-931,1 1 0,-1 0 0,1 0 0,-1 0 0,1-1 1,-1 1-1,1 0 0,-1 0 0,1 0 0,-1 0 1,1 0-1,-1 0 0,0 0 0,1 0 0,-1 0 1,1 0-1,-1 0 0,1 1 0,-1-1 0,1 0 0,-1 0 1,1 0-1,-1 1 0,0-1 0,-8 9 626,1-1-1,-1 1 0,1 1 1,1-1-1,-12 20 0,-29 64 1474,19-35-1691,22-29-2571,10-21 221,8-17 516,1-7 998,-1-1 0,0-1 1,-1 0-1,-1 0 0,0-1 0,-2 0 1,10-38-1,-17 55 912,0 1-442,0 1 0,0-1 0,-1 1 0,1-1 0,0 1 0,-1-1 0,1 1 0,0-1 0,-1 1 0,1-1 1,-1 1-1,1 0 0,-1-1 0,1 1 0,-1 0 0,1-1 0,-1 1 0,1 0 0,-1 0 0,1-1 0,-2 1 0,1 0-45,1 1 0,-1-1 0,0 1 0,1-1 0,-1 1 0,1-1 0,-1 1 0,1-1 0,-1 1 0,1-1 0,0 1 0,-1 0 0,1-1 0,-1 1 0,1 0 1,0 0-1,0-1 0,0 1 0,-1 0 0,1-1 0,0 1 0,0 0 0,0 0 0,0 0 0,0-1 0,0 1 0,0 0 0,0 0 0,1-1 0,-1 1 0,0 0 0,0-1 0,1 1 0,-1 0 0,0-1 0,1 1 0,-1 0 0,0-1 0,1 1 0,-1 0 0,1-1 0,-1 1 0,1-1 0,0 1 1,-1-1-1,1 1 0,-1-1 0,1 0 0,0 1 0,-1-1 0,2 1 0,2 1-8,1 0-1,-1 0 1,0-1 0,1 1 0,-1-1 0,0 0 0,1 0-1,7 0 1,11-1-501,-1-1 0,0-1-1,42-10 1,-30 2-2269,58-22 0,-73 23 1441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20:16:58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454 95 296,'4'-1'447,"61"-15"2887,-63 16-2873,3-4-317,-5 4-153,1 0 0,-1 0 0,1 0 0,-1 0-1,0 0 1,1 0 0,-1-1 0,0 1-1,1 0 1,-1 0 0,0 0 0,1 0 0,-1-1-1,0 1 1,1 0 0,-1 0 0,0-1-1,1 1 1,-1 0 0,0-1 0,0 1 0,0 0-1,1-1 1,-1 1 0,0 0 0,0-1 0,0 1-1,1-1 1,13-64-330,-13 63 1941,-1 7-1063,-5 25 205,0-1 1,-2 0-1,-13 35 0,-41 91 910,30-81-780,-100 243 3675,-78 201 3068,198-488-7259,-48 150 1943,55-163-2254,0 0 1,2 1 0,0-1 0,0 1-1,2 0 1,0-1 0,1 1 0,5 25-1,-3-34-203,-1 0-1,1-1 0,1 1 0,-1-1 0,2 1 0,-1-1 0,1-1 0,0 1 0,1 0 1,-1-1-1,1 0 0,1-1 0,0 1 0,8 5 0,-4-4-205,0-1 1,1 0-1,-1-1 0,1-1 1,1 0-1,-1 0 1,1-1-1,0-1 0,17 3 1,-14-4-243,0 0 0,0-1 0,0-1 0,1 0-1,-1-1 1,0-1 0,0-1 0,0 0 0,0-1 0,0 0 0,-1-2 0,0 0 0,0 0 0,0-2 0,-1 1 0,20-16 0,-24 13 297,0 0-1,-1 0 1,-1 0-1,0-1 0,0-1 1,-1 1-1,0-1 1,-1 0-1,-1-1 0,0 0 1,0 1-1,-2-2 1,1 1-1,-2 0 0,0-1 1,1-22-1,-2 25 365,-1-1-1,-1 0 0,1 0 1,-2 1-1,0-1 0,0 1 1,-1-1-1,0 1 0,-1 0 1,-1 0-1,0 0 0,0 1 1,-1-1-1,0 1 0,-1 0 1,0 1-1,0 0 0,-1 0 1,-14-12-1,16 17 19,1 0 0,-1 0 0,0 1 0,0 0 0,0 0 0,0 1 1,-1-1-1,1 1 0,-1 1 0,0-1 0,1 1 0,-1 0 0,0 1 0,-10 0 0,7 1-7,0 0 0,0 0 0,1 2 0,-1-1 1,1 1-1,-1 0 0,1 1 0,0 0 0,-13 9 0,12-7-248,0 2 1,0-1-1,1 1 0,0 0 1,0 1-1,1 0 1,-12 16-1,15-17-295,1-1 0,-1 1 0,1 0 0,1 0 0,-1 1 0,1-1 0,1 1 0,0-1 0,0 1 0,-1 13 0,3-5-990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20:17:03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12,'0'0'956,"15"-6"1502,140 11 1282,-3-1-6038,-115-2-857,-17 1 1758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7:04.2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1012 0 0,'0'0'15609'0'0,"3"-1"-15265"0"0,11-2-1360 0 0,0 1 1 0 0,1 0-1 0 0,-1 1 1 0 0,0 1-1 0 0,1 0 1 0 0,17 3-1 0 0,5-1-1528 0 0,46 5-2654 0 0,-56-5 3400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20:17:04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98 464,'-2'-3'749,"0"1"-1,0-1 0,1 1 1,-1-1-1,1 0 1,-1 0-1,-1-5 1,5 6-753,1 0 1,-1-1 0,0 1-1,1 0 1,-1 0-1,1 0 1,0 1-1,-1-1 1,1 1 0,0-1-1,0 1 1,6-2-1,47-11-984,-34 9 581,-16 3 317,14-4-292,0 0 0,1 2 0,0 0 0,-1 2 1,1 0-1,38 2 0,-57 0 393,0 0 0,0 1 0,0-1 0,0 1 0,0-1 0,0 1 0,0 0 0,-1 0 0,1 0 0,0 0 0,0 0 0,-1 0 0,1 0 0,-1 0 0,1 1 0,-1-1 0,1 1 0,-1-1 0,0 1 0,0-1 0,0 1 0,0 0 0,0 0 0,0-1 0,0 1 0,0 0 0,-1 0 0,1 0 0,-1 0 0,0 0 0,1 0 0,-1 0 0,0 0 0,0 0 0,0 0 0,0 0 0,-1 0 0,1 0 0,-1 3 0,-2 6 217,0 1 1,-1-1-1,0 0 1,-12 21-1,-90 138 4487,56-95-1988,48-73-2708,1 0-1,0 0 0,-1 1 1,1-1-1,0 0 1,0 1-1,0-1 1,1 0-1,-1 1 1,0-1-1,1 1 1,0 0-1,-1-1 1,1 1-1,0-1 1,1 1-1,-1-1 1,0 1-1,1-1 1,0 5-1,2-2-143,0 1 1,0-1-1,1 0 0,-1 0 0,1 0 0,7 7 1,14 18 110,-20-21 82,0 0 0,-1 0 0,-1 0 0,1 1 0,-2-1-1,1 1 1,-1 0 0,0 0 0,-1 0 0,-1 0 0,1 0 0,-2 0-1,-1 18 1,-5 13 428,-22 78 0,25-103-366,-99 292 2808,82-250-3126,17-49-299,-4 14-1903,5-9-2139,21-14 1252,-6-8 984,0-7-11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0-24T20:42:53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4369 10294 54 0,'0'0'86'0,"0"0"4"0,-4-10 6 0,4 10 13 15,0 0-2-15,0 0 25 0,0 0 0 16,0 0 25-16,0 0 6 0,-3-9 5 0,3 9-5 16,0 0-7-16,0 0-8 0,0 0 10 0,0 0 9 15,0 0 3-15,0 0 3 0,0 0-3 0,0 0-3 0,-3-11-4 16,3 11-12-16,0 0 6 0,0 0-17 15,0 0-16-15,0 0-18 0,0 0-20 0,0 0-19 16,0 0-12-16,0 0-16 0,0 0-9 0,0 0-3 0,0 0 1 16,0 0 10-16,0 0-7 0,0 0 5 0,6-8 14 15,-6 8 31-15,0 0 23 0,0 0 25 0,0 0 17 16,0 0 9-16,13 0 11 0,-13 0 39 0,0 0-46 16,0 0 2-16,17 0-52 0,-17 0-8 0,0 0-8 15,0 0-15-15,15 1-34 0,-15-1 14 16,0 0-39-16,0 0-12 0,14 4 19 0,-14-4 21 15,0 0-30-15,12 3 17 0,-12-3-7 0,0 0-9 0,13 5-25 16,-13-5 28-16,0 0-35 0,12 6 38 0,-12-6-20 16,9 3 17-16,-9-3-39 0,10 4 18 0,-10-4-3 15,10 5 31-15,-10-5 1 0,11 6 21 0,-11-6-5 16,13 4 4-16,-13-4 0 0,12 4-18 0,-12-4-7 16,16 8-4-16,-16-8 0 0,14 6-20 0,-14-6 0 15,16 9 12-15,-16-9 132 0,14 7-161 0,-14-7-8 16,16 7 17-16,-16-7-1 0,13 9-7 0,-13-9 12 15,15 9 12-15,-15-9 25 0,16 7-33 0,-16-7 13 0,15 9 29 16,-15-9 54-16,16 8-10 0,-8-4 81 0,1 0-102 16,-9-4 65-16,17 7-81 0,-9-2 157 0,-8-5-194 15,18 7 178-15,-9-2-157 0,-9-5 180 0,18 7-206 16,-9-2 16-16,0-1 39 0,1 0-46 0,0 1-24 16,-2 0 32-16,4-1-16 0,-2 0 0 0,1 2 0 15,0-2 9-15,-1 0 8 0,1 1-34 0,1 0 26 16,-1-1 0-16,1 0-67 0,1 1 125 0,-2 1 5 0,1-3-80 15,1 2 0-15,-3 0 0 0,4 0 0 16,-3-1 0-16,1 0 0 0,-2 1 0 16,1-1 0-16,1 0 0 0,-2 1 0 0,0-1 0 15,1-1 0-15,-1 2 0 0,0-1 0 0,1 0 0 0,-1 1 0 16,0-3 0-16,1 2 0 0,0 0 0 0,-1-1 0 16,2 0 0-16,-12-3 0 0,21 4 0 0,-21-4 0 15,20 6 0-15,-20-6 0 0,20 5 0 0,-20-5 0 16,18 4 0-16,-18-4 0 0,18 4 0 0,-18-4 0 15,17 5 0-15,-17-5 0 0,19 6 0 0,-19-6 0 0,19 6 0 16,-19-6 0-16,18 6 0 0,-7-2 0 0,-1 0 0 16,1-1 0-16,-1 0 0 0,0 2 0 0,0-2 0 15,1 0 0-15,-1-1 0 0,-1 1 0 0,2 0 0 16,-11-3 0-16,18 5 0 0,-18-5 0 0,17 4 0 16,-17-4 0-16,18 3 0 0,-18-3 0 0,18 3 0 15,-18-3 0-15,18 2 0 0,-18-2 0 0,17 4 0 16,-17-4 0-16,21 3 0 0,-21-3 0 0,23 3 0 15,-12-1 0-15,2-1 0 0,1 2 0 0,1 0 0 16,1 0 0-16,-1 0 0 0,3-1 0 0,-2 1 0 16,1 0 0-16,2 0 0 0,-2 0 0 15,2 1 0-15,-1-2 0 0,2 1 0 0,0 0 0 0,-1 0 0 16,5 0 0-16,-2 2 0 0,0-1 0 0,1 0 0 16,1 1 0-16,0 0 0 0,2 0 0 0,-2-1 0 15,3 1 0-15,0 1 0 0,5-2 0 0,0 0 0 16,2 3 0-16,0-3 0 0,2 2 0 0,2-2 0 15,-2 2 0-15,0 0 0 0,9 0 0 0,-9 1 0 0,7 0 0 16,1 1 0-16,-1-1 0 0,0 0 0 16,0 3 0-16,-1-3 0 0,1 1 0 0,-2 1 0 0,0-1 0 15,-5 0 0-15,5 0 0 0,-5 1 0 0,-2-2 0 16,4-1 0-16,-5 3 0 0,2-2 0 0,1 0 0 16,-2 0 0-16,1 0 0 0,-1-1 0 0,0-1 0 15,0 0 0-15,-3-1 0 0,0-1 0 0,0-1 0 16,-1-2 0-16,1 0 0 0,-2 0 0 0,1-2 0 15,-1 0 0-15,0 0 0 0,-2-1 0 16,-1 0 0-16,0 1 0 0,-7-1 0 0,1 1 0 16,-2 0 0-16,1-1 0 0,-6 2 0 0,1-2 0 0,-3 1 0 15,-11 2 0-15,23-2 0 0,-23 2 0 0,15-2 0 16,-15 2 0-16,14-3 0 0,-14 3 0 0,11 0 0 16,-11 0 0-16,0 0 0 0,16-3 0 0,-16 3 0 0,0 0 0 15,11-2 0-15,-11 2 0 0,0 0 0 16,0 0 0-16,10-2 0 0,-10 2 0 0,0 0 0 15,0 0 0-15,0 0 0 0,0 0 0 0,0 0 0 0,15-1 0 16,-15 1 0-16,0 0 0 0,0 0 0 0,0 0 0 16,0 0 0-16,0 0 0 0,0 0 0 0,0 0 0 15,0 0 0-15,0 0 0 0,0 0 0 0,0 0 0 16,0 0 0-16,0 0 0 0,0 0 0 0,0 0 0 16,0 0 0-16,0 0 0 0,13 1 0 0,-13-1 0 15,0 0 0-15,0 0 0 16,0 0 0-16,0 0 0 0,0 0 0 0,0 0 0 0,0 0 0 0,0 0 0 15,0 0 0-15,0 0 0 0,0 0 0 0,0 0 0 16,0 0 0-16,0 0 0 0,0 0 0 0,0 0 0 16,0 0 0-16,0 0 0 0,0 0 0 0,0 0 0 0,0 0 0 15,0 0 0-15,0 0 0 0,0 0 0 16,0 0 0-16,0 0 0 0,0 0 0 0,0 0 0 16,0 0 0-16,0 0 0 0,0 0 0 0,0 0 0 15,0 0 0-15,0 0 0 0,0 0 0 0,0 0 0 16,0 0 0-16,0 0 0 0,0 0 0 0,0 0 0 15,0 0 0-15,0 0 0 0,0 0 0 0,0 0 0 16,0 0 0-16,0 0 0 0,0 0 0 0,0 0 0 0,0 0 0 16,0 0 0-16,0 0 0 0,0 0 0 0,0 0 0 15,0 0 0-15,0 0 0 0,0 0 0 0,0 0 0 16,0 0 0-16,0 0 0 0,0 0 0 0,0 0 0 16,0 0 0-16,0 0 0 0,0 0 0 0,0 0 0 15,0 0 0-15,0 0 0 0,0 0 0 0,0 0 0 16,0 0 0-16,0 0 0 0,0 0 0 0,0 0 0 15,0 0 0-15,0 0 0 0,0 0 0 16,0 0 0-16,0 0 0 0,0 0 0 0,0 0 0 0,0 0 0 16,0 0 0-16,0 0 0 0,0 0 0 0,0 0 0 15,0 0 0-15,0 0 0 0,0 0 0 0,0 0 0 16,0 0 0-16,0 0 0 0,0 0 0 0,0 0 0 16,0 0 0-16,0 0 0 0,0 0 0 0,0 0 0 15,0 0 0-15,0 0 0 0,0 0 0 0,0 0 0 16,0 0 0-16,0 0 0 0,0 0 0 0,0 0 0 15,0 0 0-15,0 0 0 0,0 0 0 0,0 0 0 0,0 0 0 16,0 0 0-16,0 0 0 0,0 0 0 0,0 0 0 16,0 0 0-16,0 0 0 0,0 0 0 0,0 0 0 15,0 0 0-15,0 0 0 0,0 0 0 0,0 0 0 0,0 0 0 16,0 0 0-16,9 7 0 0,-9-7 0 16,0 0 0-16,10 6 0 0,-10-6 0 0,12 8 0 15,-2-2 0-15,-1-1 0 0,2 1 0 0,2 1 0 16,1 0 0-16,2 1 0 0,1 1 0 0,1-1 0 15,3 2 0-15,-1-2 0 0,3 1 0 0,3 1 0 16,2-1 0-16,1 0 0 0,0 0 0 0,2-2 0 16,1 2 0-16,-1-2 0 0,1 0 0 0,2-1 0 0,1 1 0 15,-1-3 0-15,-1 1 0 16,3 0 0-16,-2-1 0 0,5-1 0 16,-1 2 0-16,-2-2 0 0,2 0 0 0,2 0 0 0,-2-1 0 0,3 2 0 15,-1-1 0-15,1 1 0 0,5-2 0 0,-4 2 0 16,4-2 0-16,2 1 0 0,-1 0 0 0,0 1 0 15,0-2 0-15,2 0 0 0,-8 1 0 0,8-1 0 0,0-1 0 16,-6-1 0-16,6 2 0 0,-5-1 0 16,0-1 0-16,6 0 0 0,-1-1 0 0,-6 0 0 15,6 0 0-15,-6 0 0 0,-2-1 0 0,2-1 0 0,-1 1 0 16,5 0 0-16,-6 0 0 0,1-1 0 0,-2 0 0 16,1 2 0-16,1-2 0 0,-1 0 0 0,0 0 0 15,-1 0 0-15,0 1 0 0,3-2 0 0,-3 2 0 0,0 0 0 16,0 0 0-16,1-1 0 0,-1 2 0 0,0-2 0 15,0 0 0-15,-2-1 0 0,2 2 0 16,-1-3 0-16,1 2 0 0,-2-1 0 0,3 0 0 16,3-2 0-16,0 0 0 0,1 0 0 0,-1-2 0 15,1-3 0-15,-1 2 0 0,0-3 0 16,1 0 0-16,0 0 0 0,1-1 0 0,0 0 0 0,-2 0 0 16,1 0 0-16,0-1 0 0,-2 1 0 0,0 0 0 15,-2 0 0-15,-1 1 0 0,0 0 0 16,-3 1 0-16,-4 0 0 0,-1 3 0 0,-1-1 0 0,0 1 0 15,-2 0 0-15,-4 2 0 0,-2-1 0 0,-1 1 0 0,-4 1 0 16,-1 1 0-16,-1 1 0 0,-4-1 0 0,1 1 0 16,-3 0 0-16,0 1 0 0,-10 2 0 0,17-3 0 15,-17 3 0-15,13-4 0 0,-13 4 0 0,12-4 0 16,-12 4 0-16,0 0 0 0,14-2 0 0,-14 2 0 16,0 0 0-16,13-4 0 0,-13 4 0 0,0 0 0 15,12-2 0-15,-12 2 0 0,0 0 0 0,14-2 0 0,-14 2 0 16,13-3 0-16,-13 3 0 0,17-6-1421 15,-4 1-576-15,2-2 598 0,7-4 262 0,5-1-54 16,9-3 224-16</inkml:trace>
  <inkml:trace contextRef="#ctx0" brushRef="#br0" timeOffset="1518.47">15264 6757 53 0,'0'0'66'0,"-16"3"14"0,16-3-4 0,-12 4 4 0,12-4 5 16,-13 2 0-16,13-2-1 0,0 0-3 16,-12 1-7-16,12-1-4 0,0 0-8 0,0 0-3 15,0 0 4-15,0 0 7 0,-10-3 13 0,10 3 6 0,0 0 21 16,0 0 27-16,11-5-1 0,-11 5 43 15,15-7-18-15,-5 2 70 0,1 0 15 0,2-1 50 16,1 0 10-16,3-2 49 0,2 0-13 0,1-1 32 0,2 1 16 16,-1-3-36-16,1 2-18 0,4-2-57 0,0 1 7 15,0-2-92-15,0 2-25 0,2 0-63 0,0 0-4 16,1 0-79-16,0 0-73 0,1 0-70 16,1 1-63-16,1 0-77 0,0-1 13 0,0 1-23 0,2 0 11 15,0 0 16-15,6-1 30 0,0 0 13 0,0 0 42 16,2 1 18-16,-1 0 40 0,2 0 20 15,4-2 17-15,-1 3 18 0,4-3 16 0,1 3 16 0,2-3-10 16,2 2 9-16,9-2 18 0,0-1 1 0,-9 2 11 16,10 0 13-16,-10 0 3 0,0 2-4 15,1-3 16-15,-1 3 2 0,1-1-1 0,0 0 5 0,0 0-3 16,1 1-11-16,8-5 19 0,-10 6-1 0,0-1 1 16,1 0 7-16,-1-1 6 0,2 2 8 15,-2-1 7-15,3-1-5 0,-2 1-11 0,11-3-11 0,-1 3-8 16,0-2-17-16,1 1-4 0,1-2-9 0,0 2-4 15,1 0-5-15,2 1-7 0,-1-1 35 0,-2 1-55 16,2-1 25-16,-12 3-35 0,2 0 37 0,1 0-50 16,-2 0 39-16,1 1-38 0,1-1 2 0,-2 2 36 0,1 0-26 15,-1 0 45-15,0 1-43 0,-2-1 43 0,1 1-47 16,-1 0 52-16,-2 2-51 0,0-2 42 0,1 2-47 16,0 0 40-16,0 1-50 0,-1 0 21 0,2 2-42 15,0 0 43-15,0 0-55 0,0 2-19 0,1-1-2 16,0 2 8-16,-2 0 11 0,1-1 3 0,-1 3 30 15,0-2 2-15,-1 1 6 0,0 1 35 0,-1 0-24 16,0 0-5-16,1 0 13 0,-1 1 3 16,0 0 3-16,1 1-1 0,0-1 6 0,0-1 13 15,0 3-18-15,1-2 15 0,0 1-4 0,-1 1 4 16,-1-1-2-16,-1 0 0 0,1 2-5 0,-1-3 0 0,-1 2-3 16,-2-1-1-16,1-1-34 0,-3 1 23 0,1-1 9 15,-6 2 40-15,2-2-52 0,-3 1 49 0,-8-2-52 16,-1 0 58-16,-1 0-55 0,-5-1 54 0,-3-2-60 15,-1 2 66-15,-5-2-42 0,0 1 68 0,-3-3-30 16,-3 1 84-16,-2 0-38 0,-10-3 118 0,20 5-82 16,-20-5 3-16,15 5-6 0,-15-5-23 0,9 3-19 0,-9-3 84 15,0 0-143-15,9 6-24 0,-9-6-50 0,0 0-7 16,0 0-157-16,7 6 24 0,-7-6-102 0,0 0 14 16,0 0-7-16,8 6-2 0,-8-6 54 0,0 0 12 15,10 6 45-15,-10-6-14 0,7 6 34 0,-7-6-7 16,10 5 18-16,-10-5-8 0,10 5 12 0,-10-5 15 15,11 5 15-15,-11-5 15 0,9 4 11 16,-9-4 8-16,0 0 6 0,12 5 0 0,-12-5-6 0,0 0-6 16,12 4-22-16,-12-4-16 0,0 0 15 0</inkml:trace>
  <inkml:trace contextRef="#ctx0" brushRef="#br0" timeOffset="6172.32">13959 10338 14 0,'-13'4'87'0,"13"-4"2"0,0 0-2 16,0 0 1-16,0 0-4 0,0 0-2 15,0 0-6-15,0 0 10 16,0 0-1-16,0 0 23 0,0 0 0 0,0 0 14 0,0 0 8 0,0 0-2 0,10 8-3 16,-10-8 1-1,16 6 1-15,-5-2 2 0,3 2 38 0,0 0-18 0,6 1 52 0,0 1-5 16,3-1 42-16,5 4-9 0,0-1 21 0,2 1-17 0,1 1 27 15,4 1-7-15,1 1-10 0,0-1-6 0,2 2-8 16,-1-2-15-16,1 2 9 0,1 1 4 0,4 0 19 16,-1-1 30-16,1 2 56 0,5-1 113 0,10 7 231 15,0-2 110-15,2 2-786 16,2-2 0-16,2 2 0 0,2-1 0 0,1 0 0 0,4-2 0 0,5 0 0 16,0-1 0-16,4-1 0 0,4 0 0 0,0-1 0 15,3-1 0-15,2-1 0 0,1-2 0 0,3 1 0 16,2-3 0-16,2 1 0 0,1-4 0 0,3 3 0 15,-4-4 0-15,1 0 0 0,-2 0 0 0,-1-1 0 16,4 0 0-16,-1-1 0 0,0 0 0 0,0 0 0 16,0 3 0-16,-1-6 0 0,1 0 0 0,-2-1 0 15,0 0 0-15,0-1 0 0,0-2 0 0,1-1 0 0,-2-3 0 16,1-1 0-16,-1-2 0 0,-4-1 0 0,3-1-357 16,-2 0-470-16,-1-3 127 0,3 1 99 0,-3-2 40 15,4 1 65-15,-4-1 53 0,2 2 118 0,-4 0-16 0,2 1 116 16,-2 0-10-16,0 2 51 0,-2 1-4 0,0 0 34 15,-1 1 27-15,-4 1 28 0,-1 1 20 16,-2 1 11-16,0 0 24 0,-2 1 14 0,-2-1 15 16,-2 1 7-16,1 1 5 15,-11 0 6-15,10-1-5 0,-10 2 15 0,10-2 8 0,-11 1 5 0,9-2 28 16,-1 0-39-16,-8-1 33 0,-4 1-40 16,12-5 32-16,-1 1-33 0,-3-4 45 0,-2 0-47 0,-1-2 44 15,3-1-47-15,-2 3 38 0,0-8-47 0,1 2 0 0,0 0 1 16,0 0 0-16,-3-1-3 0,3 2 7 15,-4 3 14-15,-4-4 22 0,-7 4 29 0,0 2 28 16,-6-1 23-16,2 3 15 0,-6 0 17 0,-1 0 28 16,-6 4-7-16,-2-2 7 0,-2 2 10 0,-4 0-16 0,-2 2-12 15,-6 0-4-15,1 2-9 0,-4-2 7 0,-1 3 30 16,-2-1 26-16,0 0 26 0,1 0 32 0,-12 3-35 16,15-4 9-16,-15 4-12 15,14-5-36-15,-14 5-34 0,9-3-23 0,-9 3 16 0,0 0-28 0,14-4 2 16,-14 4-4-16,0 0 12 0,9-5 7 0,-9 5-86 15,0 0 126-15,0 0-81 0,8-5 160 0,-8 5-130 16,0 0 36-16,0 0-163 0,0 0 0 0,0 0 0 16,9-3 0-16,-9 3 0 0,0 0 0 0,0 0 0 0,0 0 0 15,0 0 0-15,0 0 0 0,0 0 0 0,0 0 0 16,0 0 0-16,0 0 0 0,0 0 0 0,0 0 0 16,0 0 0-16,0 0 0 0,0 0 0 15,0 0-45-15,0 0-702 0,0 0 95 0,0 0 46 0,0 0 40 16,0 0 22-16,0 0 26 0,0 0 34 15,0 0 66-15,0 0 41 0,0 0 0 0,0 0 66 16,0 0 9-16,0 0 45 0,0 0 18 0,0 0 40 16,0 0 13-16,-11 2 11 0,11-2 22 0,0 0-12 15,-13 4 27-15,13-4 6 0,-14 1 5 0,14-1-75 16,-13 3 10-16</inkml:trace>
  <inkml:trace contextRef="#ctx0" brushRef="#br0" timeOffset="10254.84">5200 6848 16 0,'0'0'107'0,"0"0"10"0,0 0 6 15,0 0 5-15,0 0-5 0,0 0 2 0,0 0 5 16,-5 9 5-16,5-9 0 0,0 0 3 15,0 0-6-15,0 0-25 0,0 0-10 0,0 0-20 0,0 0-6 16,0 0-19-16,0 0-3 0,0 0-21 16,0 0 11-16,0 0-10 0,0 0 15 0,4-13-16 15,-4 13 23-15,0 0-22 0,5-12 30 0,-5 12-21 0,6-10 42 16,-6 10-35-16,11-13 44 0,-5 4-42 0,2-1 41 0,1-2-42 16,4-1 29-16,0-2-51 0,3-1 31 0,2-2-46 15,3-1 0-15,0 1-4 0,0 0 4 16,6-5 9-16,0 2 17 0,1 0 15 0,2 0 34 0,-1-1 23 15,2 3-4-15,2-1 43 0,0 0 11 0,1 1 5 16,0 0 13-16,4 2 43 16,-2 0-35-16,2 2 17 0,-1 0 8 0,2 2 28 0,1 0-6 0,-1 1 13 15,2 0 16-15,0 2-30 0,-1 0 67 0,-5 3-63 16,2 1 48-16,-2 0-60 0,4 1 74 0,-2 1-140 16,-2-1 131-16,1 2-178 0,0 1 165 15,1-1-233-15,-3 0 132 0,-3 3-172 0,-1-4 0 0,0 3 0 16,-1 0 0-16,0-1 0 0,-2 1 0 15,2 0 0-15,-2 0 0 0,0 1 0 0,1-3 0 16,-5 3 0-16,-1 1 0 0,1 0 0 0,-1 0 0 16,-1-1 0-16,-1 1 0 0,1 1 0 0,-1 0 0 0,0 2 0 15,0-1 0-15,3 2 0 0,-2-1 0 0,3 2 0 16,-1 1 0-16,1 2 0 0,-3-2 0 0,1 4 0 0,2 0 0 16,-1 0 0-16,-4 0 0 0,5 1 0 0,-4 0 0 15,-2 0 0-15,-1-2 0 0,-1 0 0 0,-3-2 0 16,0 1 0-16,-2-2 0 0,0 0 0 0,-3 0 0 15,0 2 0-15,0-1 0 0,-2-2 0 0,0 2 0 16,-6-8 0-16,10 13 0 0,-10-13 0 0,9 12 0 16,-9-12 0-16,7 12 0 0,-7-12 0 0,6 11 0 15,-6-11 0-15,7 10 0 0,-7-10 0 0,5 10 0 16,-5-10 0-16,9 11 0 0,-9-11 0 0,9 11 0 16,-9-11 0-16,7 9 0 0,-7-9 0 15,8 10 0-15,-8-10 0 0,10 8 0 16,-10-8 0-16,7 8 0 0,-7-8 0 0,6 7 0 0,-6-7 0 15,0 0 0-15,8 9 0 0,-8-9 0 0,0 0 0 0,8 7 0 16,-8-7 0-16,0 0 0 0,0 0 0 16,8 7 0-16,-8-7 0 0,0 0 0 0,0 0 0 15,0 0 0-15,6 7 0 0,-6-7 0 0,0 0 0 0,0 0 0 16,0 0 0-16,0 0 0 0,0 0 0 0,0 0 0 16,0 0 0-16,6 6 0 0,-6-6 0 0,0 0 0 0,0 0 0 15,0 0 0-15,0 0 0 0,0 0 0 0,0 0 0 16,0 0 0-16,0 0 0 0,0 0-689 0,0 0-1908 15,0 0 1100-15,0 0 383 0,0 0-112 0,-11-1 237 16</inkml:trace>
  <inkml:trace contextRef="#ctx0" brushRef="#br0" timeOffset="20384.87">8509 5814 90 0,'0'0'94'0,"0"0"6"0,4-13 6 16,-4 13 15-16,0 0 0 0,4-10 13 0,-4 10-8 15,0 0 7-15,4-10-21 0,-4 10 4 0,0 0-21 16,0 0 7-16,3-9-15 0,-3 9 17 0,0 0-8 15,0 0-5-15,0 0-7 0,0 0 1 0,0 0 28 16,3-8 31-16,-3 8 25 0,0 0 51 0,0 0 46 16,0 0 30-16,3 14 5 0,-3-14 24 0,-3 17 26 15,3-5 25-15,-1 3 16 0,-2 2 116 0,1 1-27 16,-2 6 55-16,0 2 99 0,-2 3 59 0,0 4-307 16,-1 1-387-16,-1 4 0 0,-3 1 0 0,5 0 0 15,-2-5 0-15,1-3 0 0,0-1 0 0,2-2 0 0,-1-3 0 16,2-3 0-16,1 0 0 0,-1-5 0 0,2-3 0 15,-1 0-902-15,0-3 289 0,1 0 53 16,2-11 84-16,-2 17 83 0,2-17 60 0,-2 15 46 0,2-15 33 16,0 0 34-16,-2 12 13 0,2-12 4 15,0 0 22-15,0 0 21 0,0 0 28 0,0 0 2 16,-3-15 21-16,3 15 17 0,0-16 9 0,0 16 19 0,0-21 12 16,-1 10 14-16,0-4 47 0,2 3-44 0,-2-1 51 15,-1 1-45-15,0 1 50 0,0 0-39 0,2 11 57 16,-2-19-26-16,2 19 35 0,-4-16-43 15,4 16 34-15,-1-11-46 0,1 11 35 0,0 0-50 0,-5-11 66 16,5 11 7-16,0 0 84 0,0 0-2 0,0 0 17 16,0 14 22-16,0-14 27 0,3 15 20 0,-3-15 46 15,7 17 38-15,-3-7-8 0,0 0 12 0,5 0 55 16,-2 1 41-16,4-1 237 0,0-1 30 0,1-3 293 0,3 1-892 16,0-2-71-16,2-2 0 0,1-1 0 15,0-2 0-15,4-1 0 0,3-2 0 0,2-3 0 0,1-2 0 16,3-3 0-16,0-1 0 0,3-3 0 0,-7 0 0 15,5-2 0-15,-7 1-1911 16,8-3 284-16,-11 2 289 0,2-1 197 0,-3 0-12 0,-1-2 211 16</inkml:trace>
  <inkml:trace contextRef="#ctx0" brushRef="#br0" timeOffset="29393.87">5326 8101 42 0,'-9'-7'67'0,"9"7"-3"0,0 0 0 0,-12-6 3 16,12 6 5-16,0 0 8 0,-9-6-2 15,9 6 10-15,0 0 2 0,0 0 10 0,-8-6-14 0,8 6 13 16,0 0-8-16,0 0 18 0,0 0 2 15,0 0 39-15,0 0 15 0,0 0 27 0,0 0 38 16,0 0 40-16,0 0 47 0,0 0 49 0,0 0 54 0,0 0 98 16,8 9 41-16,-8-9 214 0,9 6 125 0,-9-6 621 15,12 10-1013-15,-4-5-506 0,-1 0 0 0,1 2 0 0,2-1 0 16,1 1 0-16,2 0 0 0,-1 0 0 16,2 2 0-16,4-2 0 0,0 4 0 0,2-2 0 0,1 1 0 15,3 3 0-15,-2-4 0 0,5 3 0 0,1-3 0 16,0 2 0-16,2-2 0 0,2 1 0 0,0 0 0 15,0 0 0-15,1-1 0 0,0-1 0 0,7 4 0 16,-7-3 0-16,3-1 0 0,-2 0 0 0,6 1 0 16,-3-2 0-16,-2-1 0 0,1 2 0 15,0-2 0-15,1 1 0 0,0-1 0 0,6 1 0 16,-1-1 0-16,-3-2 0 0,5 2 0 0,-6-2 0 16,2 0 0-16,-1-4 0 0,2 2 0 0,-1-2 0 15,2-1 0-15,-2 0 0 0,1-1 0 0,2 0 0 16,4-5 0-16,2 1 0 0,-1-1 0 0,0 0 0 0,-1-4 0 15,-1 2 0-15,-3-1 0 0,0 0 0 16,-3 0 0-16,-7-1 0 0,-1 1 0 0,-2 0 0 0,-1-3 0 16,0 2 0-16,-2-1 0 0,-2-1 0 0,-3 2 0 0,-1-1 0 15,-2 0 0-15,-1 1 0 0,-2 1 0 16,0 0 0-16,-4 1 0 0,0 2 0 0,-2 0 0 16,1 0 0-16,-4 2 0 0,1-1 0 0,-8 6 0 0,14-8 0 15,-14 8 0-15,9-7 0 0,-9 7 0 0,7-6 0 16,-7 6 0-16,0 0 0 0,11-7 0 15,-11 7 0-15,0 0 0 0,0 0 0 0,0 0 0 0,0 0 0 16,0 0 0-16,0 0-1291 0,-1 16-1319 0,1-16 1076 16,-7 11 14-16,7-11 363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20:17:05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66 532,'14'-12'1758,"-4"6"-1387,0 0 0,1 1 1,0 0-1,0 0 1,0 2-1,0-1 1,23-3-1,1 2 480,50-2-1,-79 7-586,0-1 0,0 1 0,-1 1 0,1-1-1,0 1 1,0 0 0,-1 1 0,1-1 0,0 1 0,-1 0 0,0 0 0,10 6-1,-12-6 39,-1 1-1,1-1 0,-1 0 0,0 1 0,0 0 1,0-1-1,0 1 0,0 0 0,-1 0 0,1 0 1,-1 0-1,0 0 0,0 1 0,0-1 0,0 0 0,0 0 1,-1 1-1,0-1 0,1 0 0,-1 1 0,-1-1 1,1 1-1,-1 4 0,-1 6 851,-1 1 0,-1-1 0,0 0 0,-1 0 1,-1 0-1,-9 17 0,-50 77 5299,50-86-5914,-71 105-436,-53 86-109,134-206 8,3-5 0,1-1 0,0 1 0,0 0 0,0 0 0,0 0 0,0 0 0,0 0 0,0 0 0,1 1 0,-1-1 0,1 0 0,-1 0 0,1 0 0,0 1 0,0-1 0,0 0 0,0 0 0,1 5 0,0-5 0,-1 1 0,0-1 0,0 0 0,1 1 0,-1-1 0,1 1 0,0-1 0,0 0 0,0 1 0,0-1 0,0 0 0,0 0 0,1 0 0,-1 0 0,1 0 0,-1 0 0,3 2 0,0-1 0,0-1 0,0 1 0,-1-1 0,1 0 0,1 0 0,-1 0 0,0 0 0,9 1 0,7 1 0,0-1 0,0-2 0,31 0 0,-29-1 0,37 0 979,-20-1-8002,-1 2 0,1 2 0,39 8 1,-77-11 6868,0 0 0,1 0 0,-1 0 0,0 1 0,0-1 0,0 1 0,0-1 0,0 1 0,0-1 0,0 1 0,-1 0 0,1-1 0,0 1 0,0 0 0,0 0 0,0-1 0,-1 1 0,1 0 0,-1 0 0,1 0 0,0 0 0,-1 0 0,1 0 0,0 2 0,2 12-1335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6:39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525 89 324 0 0,'0'0'2840'0'0,"-1"-18"-253"0"0,-3 13-2483 0 0,1 1 0 0 0,-1 0 0 0 0,1 0 1 0 0,-1 0-1 0 0,-1 0 0 0 0,1 1 0 0 0,0 0 0 0 0,-1-1 1 0 0,0 2-1 0 0,1-1 0 0 0,-1 0 0 0 0,0 1 1 0 0,-9-3-1 0 0,-1 0 141 0 0,0 1 0 0 0,1 0 0 0 0,-30-4 0 0 0,39 8-223 0 0,0 1 0 0 0,0-1 0 0 0,0 1 0 0 0,0-1 0 0 0,0 1 0 0 0,1 1 0 0 0,-1-1 0 0 0,0 1 0 0 0,1 0 0 0 0,-1 0 0 0 0,1 0 0 0 0,-1 1 0 0 0,1-1 0 0 0,0 1 0 0 0,0 0 0 0 0,0 0 0 0 0,0 1 0 0 0,1-1 0 0 0,-1 1 0 0 0,1 0 0 0 0,-3 4 0 0 0,-7 11-11 0 0,0 0-1 0 0,1 1 0 0 0,-11 25 1 0 0,16-30 5 0 0,4-10-7 0 0,-105 222 106 0 0,83-167-151 0 0,-33 118 1 0 0,56-171 32 0 0,0-1 0 0 0,1 1 0 0 0,0-1 0 0 0,1 1 0 0 0,-1-1 0 0 0,1 1 0 0 0,0 0 0 0 0,1-1-1 0 0,0 1 1 0 0,0-1 0 0 0,4 13 0 0 0,-3-14 1 0 0,0-1-1 0 0,0 0 1 0 0,1 1-1 0 0,0-1 0 0 0,0 0 1 0 0,0 0-1 0 0,0 0 1 0 0,1-1-1 0 0,0 1 0 0 0,0-1 1 0 0,-1 0-1 0 0,2 0 1 0 0,-1 0-1 0 0,0-1 0 0 0,1 1 1 0 0,5 1-1 0 0,47 19-461 0 0,1-3-1 0 0,67 14 1 0 0,-43-13-4052 0 0,-74-19 3310 0 0,12 2-67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6:39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11 180 0 0,'1'-3'551'0'0,"4"-4"1246"0"0,-2 7-522 0 0,0 17 121 0 0,-6 39-334 0 0,3-49-662 0 0,-19 325 2783 0 0,16-222-4747 0 0,2-3-3614 0 0,1-99 3796 0 0,3 6-22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6:40.3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0 252 0 0,'0'0'1229'0'0,"10"13"1488"0"0,-4 16-1450 0 0,-1 0 0 0 0,-1 1 1 0 0,-1 0-1 0 0,-2 0 0 0 0,-4 45 1 0 0,-4-16-2948 0 0,-26 105 1 0 0,24-129-4480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6:40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41 360 0 0,'0'0'595'0'0,"1"-3"36"0"0,11-19 1415 0 0,-11 20-1686 0 0,14-7 768 0 0,-8 7-1009 0 0,0 1-45 0 0,0 0 0 0 0,0 1 0 0 0,-1 0 0 0 0,1 0 0 0 0,0 0 0 0 0,0 1 0 0 0,0 0 0 0 0,0 0 0 0 0,6 2 0 0 0,-8-2-23 0 0,-1 0-1 0 0,1 0 1 0 0,-1 0-1 0 0,0 1 1 0 0,1-1-1 0 0,-1 1 1 0 0,0 0 0 0 0,0 0-1 0 0,0 1 1 0 0,0-1-1 0 0,0 1 1 0 0,-1 0-1 0 0,1 0 1 0 0,4 5-1 0 0,-6-5 24 0 0,0 1-1 0 0,0-1 1 0 0,0 1-1 0 0,0 0 0 0 0,-1-1 1 0 0,0 1-1 0 0,0 0 1 0 0,0 0-1 0 0,0 0 0 0 0,0 0 1 0 0,-1 0-1 0 0,1 0 1 0 0,-1 0-1 0 0,0 0 1 0 0,-1 0-1 0 0,1 0 0 0 0,-1 4 1 0 0,-4 15 321 0 0,0 0 0 0 0,-1-1-1 0 0,-2 0 1 0 0,-15 33 0 0 0,-49 82 1931 0 0,57-111-1732 0 0,-27 42 957 0 0,25-43-875 0 0,1 2 0 0 0,2 0 0 0 0,-17 40 0 0 0,31-66-698 0 0,-1 0-1 0 0,1 0 1 0 0,0 0 0 0 0,-1 0 0 0 0,1 1 0 0 0,0-1 0 0 0,0 0 0 0 0,-1 0 0 0 0,1 0 0 0 0,0 0 0 0 0,0 0 0 0 0,1 1 0 0 0,-1-1 0 0 0,0 0 0 0 0,0 0 0 0 0,0 0 0 0 0,1 0 0 0 0,-1 0 0 0 0,0 0 0 0 0,1 0 0 0 0,-1 1 0 0 0,1-1 0 0 0,0 0 0 0 0,-1-1 0 0 0,1 1 0 0 0,0 0 0 0 0,-1 0 0 0 0,1 0-1 0 0,0 0 1 0 0,0 0 0 0 0,0-1 0 0 0,0 1 0 0 0,0 0 0 0 0,0-1 0 0 0,0 1 0 0 0,0-1 0 0 0,0 1 0 0 0,0-1 0 0 0,0 0 0 0 0,0 1 0 0 0,0-1 0 0 0,0 0 0 0 0,1 0 0 0 0,1 1 0 0 0,4 0-232 0 0,0-1 1 0 0,1 0-1 0 0,-1 0 1 0 0,0 0-1 0 0,11-3 1 0 0,54-11-2505 0 0,-43 7-826 0 0,0 2 0 0 0,52-4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6:41.1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1 196 0 0,'0'0'4583'0'0,"2"2"-4151"0"0,1 4-228 0 0,-1-1 0 0 0,0 1 0 0 0,0-1 0 0 0,0 1 0 0 0,0 0-1 0 0,-1 0 1 0 0,0 0 0 0 0,0 9 0 0 0,2 55 620 0 0,-4-14-666 0 0,-12 96-1 0 0,7-122-1851 0 0,-1 0 1 0 0,-15 43-1 0 0,21-71 1172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6:41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54 376 0 0,'0'0'1193'0'0,"-4"-11"-130"0"0,0 7 1739 0 0,-24 5-1456 0 0,39 1-2142 0 0,-9-2 719 0 0,-1 0-1 0 0,0 0 1 0 0,1 0-1 0 0,-1 0 1 0 0,1 0 0 0 0,-1 0-1 0 0,0 0 1 0 0,1 0-1 0 0,-1 0 1 0 0,0-1-1 0 0,1 1 1 0 0,-1 0-1 0 0,0-1 1 0 0,3-1-1 0 0,11-4-317 0 0,3-2 114 0 0,1 1-1 0 0,32-9 0 0 0,-48 16 415 0 0,3 4 167 0 0,-5-4-279 0 0,0 0 0 0 0,-1 0 1 0 0,1 0-1 0 0,-1 0 0 0 0,1 1 1 0 0,-1-1-1 0 0,1 0 0 0 0,-1 0 0 0 0,1 0 1 0 0,-1 1-1 0 0,1-1 0 0 0,-1 0 1 0 0,1 1-1 0 0,-1-1 0 0 0,1 0 1 0 0,-1 1-1 0 0,0-1 0 0 0,1 0 1 0 0,-1 1-1 0 0,1-1 0 0 0,-1 1 1 0 0,0-1-1 0 0,0 1 0 0 0,1 0 1 0 0,0 6 192 0 0,0 1 0 0 0,0-1 0 0 0,0 1 0 0 0,-1-1 0 0 0,-1 0 0 0 0,1 1 0 0 0,-1-1 0 0 0,0 1 0 0 0,-1-1 0 0 0,0 0 0 0 0,-4 11 0 0 0,-36 84 1435 0 0,37-93-1465 0 0,-22 48 517 0 0,-30 69 41 0 0,56-124-913 0 0,0 1 0 0 0,1-1 0 0 0,-1 1 0 0 0,0-1 0 0 0,1 1 0 0 0,0-1 0 0 0,-1 1-1 0 0,1-1 1 0 0,0 1 0 0 0,1 4 0 0 0,-1-6 80 0 0,0 0 1 0 0,1 0-1 0 0,-1 0 0 0 0,1 0 1 0 0,-1 0-1 0 0,0-1 0 0 0,1 1 1 0 0,0 0-1 0 0,-1 0 0 0 0,1 0 1 0 0,-1 0-1 0 0,1-1 0 0 0,0 1 1 0 0,0 0-1 0 0,0-1 0 0 0,-1 1 1 0 0,1-1-1 0 0,0 1 0 0 0,1 0 1 0 0,3 1-237 0 0,1-1 0 0 0,0 0 0 0 0,-1 0 1 0 0,1 0-1 0 0,0-1 0 0 0,0 1 0 0 0,9-2 1 0 0,-9 1 324 0 0,0-1 0 0 0,0 2 0 0 0,0-1 0 0 0,0 1 0 0 0,0-1 1 0 0,10 4-1 0 0,-13-3 93 0 0,-1 1 1 0 0,0-1-1 0 0,1 0 1 0 0,-1 1-1 0 0,0 0 1 0 0,0-1-1 0 0,0 1 1 0 0,0 0-1 0 0,0 0 1 0 0,-1 0-1 0 0,1 0 1 0 0,0 1-1 0 0,-1-1 1 0 0,0 0-1 0 0,1 1 1 0 0,-1-1-1 0 0,1 5 1 0 0,0 0 132 0 0,0-1 0 0 0,-1 0 0 0 0,-1 1 0 0 0,1-1 0 0 0,-1 1 1 0 0,0-1-1 0 0,-1 9 0 0 0,-3 11 860 0 0,-1-1 1 0 0,-15 46-1 0 0,19-67-971 0 0,-39 120-297 0 0,40-121-913 0 0,0 4 73 0 0,2 1-2498 0 0,6-15 590 0 0,1-4 1131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6:42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39 500 0 0,'0'0'1211'0'0,"0"0"-1139"0"0,0 0 1 0 0,-1-1-1 0 0,1 1 0 0 0,0 0 1 0 0,-1 0-1 0 0,1-1 0 0 0,0 1 1 0 0,0 0-1 0 0,-1 0 0 0 0,1-1 1 0 0,0 1-1 0 0,0 0 0 0 0,0-1 1 0 0,-1 1-1 0 0,1 0 0 0 0,0-1 1 0 0,0 1-1 0 0,0-1 0 0 0,0 1 1 0 0,0 0-1 0 0,0-1 1 0 0,0 1-1 0 0,0 0 0 0 0,0-1 1 0 0,0 1-1 0 0,0-1 0 0 0,0 1 1 0 0,0 0-1 0 0,0-1 0 0 0,0 0 1 0 0,21-5-91 0 0,-1 0 1 0 0,1 1-1 0 0,0 1 1 0 0,0 1-1 0 0,1 1 1 0 0,-1 1-1 0 0,1 0 1 0 0,26 4-1 0 0,-44-2 47 0 0,0 0-1 0 0,-1-1 1 0 0,0 1-1 0 0,1 0 1 0 0,-1 1-1 0 0,1-1 0 0 0,-1 0 1 0 0,0 1-1 0 0,0 0 1 0 0,0 0-1 0 0,0 0 1 0 0,0 0-1 0 0,0 0 0 0 0,-1 1 1 0 0,1-1-1 0 0,-1 1 1 0 0,0 0-1 0 0,1 0 1 0 0,-1-1-1 0 0,-1 2 0 0 0,1-1 1 0 0,0 0-1 0 0,-1 0 1 0 0,1 0-1 0 0,0 5 1 0 0,2 6 236 0 0,-1 1 0 0 0,0-1 1 0 0,-1 1-1 0 0,0 24 0 0 0,-1-12-112 0 0,21 335 855 0 0,-22-348-936 0 0,0 0-1 0 0,-1 0 0 0 0,0 0 0 0 0,-1 0 1 0 0,-1-1-1 0 0,0 1 0 0 0,-1-1 1 0 0,0 0-1 0 0,-1 0 0 0 0,0 0 0 0 0,-1 0 1 0 0,-1-1-1 0 0,0 0 0 0 0,-1 0 0 0 0,0-1 1 0 0,0 0-1 0 0,-1-1 0 0 0,-1 1 1 0 0,0-2-1 0 0,0 1 0 0 0,-18 11 0 0 0,-64 44 1766 0 0,90-63-1989 0 0,-8 5-148 0 0,38-32-8107 0 0,-19 14 7154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6:43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534 72 308 0 0,'0'0'849'0'0,"-3"-18"703"0"0,-4 13-1361 0 0,-1 1 0 0 0,0 0 0 0 0,0 0 0 0 0,0 1 0 0 0,0 0 0 0 0,0 0 0 0 0,-12-2 1 0 0,-66-9 444 0 0,58 10-176 0 0,0 1 0 0 0,0 2 0 0 0,-47 3-1 0 0,73-2-451 0 0,0 1 1 0 0,0-1-1 0 0,0 1 0 0 0,0-1 0 0 0,0 1 0 0 0,0 0 0 0 0,1 0 1 0 0,-1 0-1 0 0,0 0 0 0 0,1 0 0 0 0,-1 0 0 0 0,0 1 0 0 0,1-1 1 0 0,0 0-1 0 0,-1 1 0 0 0,1-1 0 0 0,0 1 0 0 0,0-1 0 0 0,-1 1 1 0 0,0 2-1 0 0,-15 38 32 0 0,14-32-22 0 0,-46 147 373 0 0,-34 198 1 0 0,80-339-357 0 0,-3 11 25 0 0,0-1 0 0 0,2 1 1 0 0,1 0-1 0 0,2 54 0 0 0,1-77-62 0 0,2 1-1 0 0,-1 0 1 0 0,0 0 0 0 0,1-1-1 0 0,0 1 1 0 0,0-1 0 0 0,0 1-1 0 0,0-1 1 0 0,1 0-1 0 0,0 0 1 0 0,0 0 0 0 0,0 0-1 0 0,0-1 1 0 0,1 1 0 0 0,-1-1-1 0 0,1 0 1 0 0,0 0 0 0 0,0 0-1 0 0,0 0 1 0 0,0-1-1 0 0,1 1 1 0 0,-1-1 0 0 0,1 0-1 0 0,-1-1 1 0 0,6 2 0 0 0,13 4-81 0 0,1-2 1 0 0,0 0-1 0 0,43 2 1 0 0,-38-5-194 0 0,169 11-5847 0 0,-172-13 5167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6:44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12 236 0 0,'0'0'767'0'0,"4"-11"5081"0"0,-23 33-5212 0 0,1 0 1 0 0,0 2 0 0 0,2 0 0 0 0,1 0-1 0 0,-22 50 1 0 0,36-72-626 0 0,0 0 1 0 0,0 0-1 0 0,0 0 1 0 0,1 0-1 0 0,-1 0 0 0 0,1 1 1 0 0,-1-1-1 0 0,1 0 0 0 0,0 0 1 0 0,0 1-1 0 0,0-1 1 0 0,0 0-1 0 0,0 0 0 0 0,0 1 1 0 0,1-1-1 0 0,-1 0 0 0 0,1 0 1 0 0,-1 0-1 0 0,1 0 1 0 0,0 1-1 0 0,0-1 0 0 0,0 0 1 0 0,0 0-1 0 0,0-1 1 0 0,1 1-1 0 0,-1 0 0 0 0,3 3 1 0 0,2-2-238 0 0,1 0 1 0 0,-1 0-1 0 0,1-1 0 0 0,-1 0 1 0 0,1 0-1 0 0,0-1 1 0 0,0 0-1 0 0,0 0 1 0 0,0 0-1 0 0,7-1 1 0 0,13 0-2323 0 0,35-5 1 0 0,-57 4 1942 0 0,6-3-215 0 0,-7 2 48 0 0,7-5-129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0-24T20:43:57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10956 3891 24 0,'-2'-15'79'0,"0"2"0"0,1-2-4 15,0 2 2-15,0-3-1 0,-1 1 4 0,-1 2-1 16,3-1-1-16,-1 0-3 0,1 2-2 0,-1-1-2 16,2 1 0-16,-1 12 9 15,0-23 11-15,0 23 7 0,1-17 11 0,-1 17 2 0,0-15 2 0,0 15 7 16,0-11 6-16,0 11 18 0,0 0 38 0,-1-15-13 0,1 15 69 15,0 0 44 1,0 0 26-16,0 0 119 0,-12 14-38 0,5 0 19 0,-5 9 24 16,-4 10-18-16,-3 4 236 0,-3 11-268 0,-5 4 318 0,-2 3-349 15,-2 3 517-15,0 0-806 0,-1-3-62 16,1 1 0-16,-1-2 0 0,4-3 0 0,1-2 0 0,0-3 0 0,5-9 0 16,3-3 0-16,0-1 0 0,4-7 0 0,1-1 0 15,5-6 0-15,0-2 0 0,0-3-105 16,2-1-296-16,1-1 62 0,1-4 26 0,1 2 63 15,4-10-1-15,-8 13 33 0,8-13-15 0,0 0-64 0,0 0-21 16,0 0 14-16,-1-14 10 0,3 3-1 0,1-3 14 16,1-3-15-16,0-5 38 0,-2-2-19 0,2-5 43 15,-1-4 28-15,3-1 16 0,-3 2 46 0,-1-1 34 16,2 6 27-16,-4 3 31 0,4 3 42 0,-3 3 18 16,0 1-4-16,0 4 3 0,0 0-14 15,-1 13 25-15,0-17 23 0,0 17 120 0,0 0 93 16,0 0 55-16,6 11 10 0,-3-1-68 0,3 5 78 0,-1 1-92 15,4 3 146-15,0 0-120 0,4 4 41 0,3-3 32 16,1 2 24-16,2-2-62 16,4-2 71-16,2 0-107 0,5 1 66 0,-3-5-165 0,4-3 141 15,2-2-247-15,1-2-13 0,1-2-479 0,1-2-297 0,2 0-189 16,-2-3-74-16,3-3 77 0,-2 0-3 0,0-2 87 16,6-1-259-16,-6-1 187 0</inkml:trace>
  <inkml:trace contextRef="#ctx0" brushRef="#br0" timeOffset="7898.6">9352 8181 0 0,'0'0'112'0,"-4"-12"18"15,4 12 9-15,0 0 15 0,0 0 3 0,-4-9 8 16,4 9 7-16,0 0 12 0,0 0 29 0,0 0-23 16,0 0 35-16,0 0-24 0,0 0 18 0,0 0-27 15,0 0 31-15,0 0-22 0,0 0 54 0,0 0-3 0,0 0 68 16,0 0 43-16,0 12 79 0,0-12 90 0,0 13 233 15,0-13 363-15,2 21 129 0,0-7-1257 0,-4 4 0 16,2 7 0-16,-2 1 0 0,-1 9 0 0,-2 7 0 16,-3 4 0-16,1 2 0 0,0 3 0 15,-4 0 0-15,2-1 0 0,0 0 0 0,0-3 0 0,0-2 0 16,0-2 0-16,3-2 0 0,-2-8 0 0,4-3 0 16,0-5 0-16,-1-2 0 0,3-4 0 0,0-3 0 15,0-1 0-15,-1-2 0 0,0-1 0 0,3-12 0 16,-2 15 0-16,2-15 0 0,0 0 0 15,0 0 0-15,0 0 0 0,0 0 0 0,0 0 0 16,-2-15-1194-16,2 15 338 0,-2-23 173 0,2 7 222 0,-2-1 35 16,-1-1 147-16,1-1 5 0,-2-2 105 0,-1 0 17 15,-1 1 80-15,-1 0 1 0,2 3 106 0,-1 3 16 16,1-1 105-16,1 2 37 0,0 2 91 0,-2 3 53 16,2-1 21-16,4 9 93 0,-7-13-13 0,7 13 100 0,-6-8 192 15,6 8 336-15,0 0-1066 0,0 0 0 0,-10 8 0 16,10-8 0-16,-2 11 0 0,2-11 0 0,2 14 0 15,-2-14 0-15,10 14 0 0,-2-6 0 0,3 0 0 16,3-2 0-16,4-3 0 0,2-3 0 0,8-2 0 16,5-3 0-16,7-5 0 0,6-4 0 0,0 0 0 15,8-8 0-15,-1 0 0 0,0-2 0 0,-12 2 0 16,-1 0 0-16,-4 0 0 16,-3 2 0-16,-8 5-1480 0,-2 0-507 0,-5 2 581 0,-2 2 271 0,-2 4-23 15,-6 1 212-15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6:44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6 276 0 0,'0'0'529'0'0,"-1"-5"4278"0"0,-2 12-1897 0 0,-5 27 125 0 0,-7 46-519 0 0,7-30-1284 0 0,-14 128-1991 0 0,21-152-1475 0 0,3 36 0 0 0,0-45 208 0 0,0 0-1 0 0,2-1 1 0 0,5 18-1 0 0,-9-32 371 0 0</inkml:trace>
  <inkml:trace contextRef="#ctx0" brushRef="#br0" timeOffset="1">165 467 344 0 0,'2'3'605'0'0,"0"0"-250"0"0,0 1 0 0 0,-1 0 0 0 0,1 0 0 0 0,-1 0 0 0 0,0 0-1 0 0,0 0 1 0 0,0 0 0 0 0,0 0 0 0 0,-1 0 0 0 0,1 9 0 0 0,-4 49 3357 0 0,3-55-3240 0 0,-6 39 2247 0 0,-2 0-1 0 0,-1-1 1 0 0,-17 47 0 0 0,-5 2-2218 0 0,11-32-4078 0 0,1-1-4267 0 0,18-58 5758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6:44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268 62 4 0 0,'1'-3'470'0'0,"0"2"-474"0"0,0-2 219 0 0,0 1-1 0 0,1 0 1 0 0,-1-1-1 0 0,0 1 1 0 0,-1 0 0 0 0,1-1-1 0 0,0 0 1 0 0,-1 1 0 0 0,1-1-1 0 0,-1 1 1 0 0,0-1-1 0 0,0 1 1 0 0,0-1 0 0 0,0 0-1 0 0,0 1 1 0 0,0-1 0 0 0,-1 1-1 0 0,0-1 1 0 0,1 0-1 0 0,-2-2 1 0 0,1 3 140 0 0,-6 3-240 0 0,0 0 0 0 0,1 0 0 0 0,-1 0 0 0 0,0 1 0 0 0,1 0 0 0 0,0 1 0 0 0,0-1 0 0 0,0 1 0 0 0,0 1 0 0 0,0-1 0 0 0,0 1 0 0 0,1 0 0 0 0,-1 0 0 0 0,-8 9 0 0 0,-8 10 523 0 0,-37 48 0 0 0,38-44-67 0 0,11-15-482 0 0,0 0 1 0 0,0 1-1 0 0,1 1 1 0 0,1 0-1 0 0,0 0 0 0 0,-7 19 1 0 0,15-33-133 0 0,0 1 1 0 0,0 0 0 0 0,0 0-1 0 0,0 0 1 0 0,0-1 0 0 0,0 1-1 0 0,0 0 1 0 0,0 0 0 0 0,0 0-1 0 0,0-1 1 0 0,0 1 0 0 0,0 0-1 0 0,1 0 1 0 0,-1 0 0 0 0,0-1-1 0 0,0 1 1 0 0,1 0 0 0 0,-1 0-1 0 0,1-1 1 0 0,-1 1 0 0 0,1 0-1 0 0,-1-1 1 0 0,1 1 0 0 0,-1-1-1 0 0,1 1 1 0 0,-1-1 0 0 0,1 1-1 0 0,0-1 1 0 0,-1 1 0 0 0,1-1-1 0 0,0 1 1 0 0,0-1 0 0 0,-1 0-1 0 0,1 1 1 0 0,0-1 0 0 0,0 0-1 0 0,-1 0 1 0 0,1 0 0 0 0,1 1-1 0 0,36 2-694 0 0,-32-3 627 0 0,-3 0 103 0 0,30 3-165 0 0,-32-3 220 0 0,1 1-1 0 0,-1-1 1 0 0,0 0 0 0 0,1 1 0 0 0,-1-1-1 0 0,0 1 1 0 0,0 0 0 0 0,0-1 0 0 0,1 1-1 0 0,-1 0 1 0 0,0 0 0 0 0,0 0 0 0 0,0 0-1 0 0,0 0 1 0 0,0 0 0 0 0,0 0 0 0 0,-1 0-1 0 0,1 0 1 0 0,0 0 0 0 0,0 1 0 0 0,-1-1-1 0 0,1 0 1 0 0,-1 0 0 0 0,1 1 0 0 0,-1-1-1 0 0,0 0 1 0 0,1 2 0 0 0,0 9 361 0 0,-1 0 0 0 0,0 0 0 0 0,-1 0 0 0 0,-1 0 0 0 0,1-1 0 0 0,-2 1 0 0 0,-3 12 0 0 0,-35 83 3333 0 0,26-72-2237 0 0,-12 42 0 0 0,15-40-1229 0 0,8-29-1402 0 0,1 0 0 0 0,1 1 1 0 0,0-1-1 0 0,0 1 0 0 0,-2 16 0 0 0,4-21-413 0 0,2-2 66 0 0,-2-1 1285 0 0,0 0-1 0 0,1 0 1 0 0,-1-1 0 0 0,0 1-1 0 0,1 0 1 0 0,-1-1-1 0 0,1 1 1 0 0,-1 0 0 0 0,1-1-1 0 0,-1 1 1 0 0,1-1-1 0 0,0 1 1 0 0,-1-1 0 0 0,1 1-1 0 0,-1-1 1 0 0,1 1 0 0 0,0-1-1 0 0,0 0 1 0 0,-1 1-1 0 0,1-1 1 0 0,0 0 0 0 0,0 0-1 0 0,-1 1 1 0 0,1-1-1 0 0,0 0 1 0 0,0 0 0 0 0,0 0-1 0 0,-1 0 1 0 0,1 0-1 0 0,0 0 1 0 0,0 0 0 0 0,0 0-1 0 0,-1 0 1 0 0,1-1 0 0 0,1 1-1 0 0,1-1-1393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6:45.5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219 1 260 0 0,'0'0'2176'0'0,"-10"11"555"0"0,-49 122 8634 0 0,7 6-4776 0 0,-10 22-2830 0 0,48-126-5344 0 0,-8 17-11102 0 0,24-62 5405 0 0,-1 8 6879 0 0,0-1 1 0 0,0 0-1 0 0,0 0 0 0 0,3-3 1 0 0,1-5-815 0 0,3-8-563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6:45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268 7 232 0 0,'0'0'643'0'0,"6"-6"2869"0"0,-120 227 7677 0 0,66-110-7645 0 0,-38 130-1 0 0,65-159-4220 0 0,19-71-15 0 0,1 1 0 0 0,0 0 0 0 0,1-1 1 0 0,0 1-1 0 0,1 13 0 0 0,0-23 510 0 0,-1 0 0 0 0,0 0 1 0 0,1 0-1 0 0,-1 0 0 0 0,1 0 0 0 0,0 0 1 0 0,0-1-1 0 0,0 1 0 0 0,0 0 0 0 0,0 0 1 0 0,0 0-1 0 0,0-1 0 0 0,0 1 0 0 0,1-1 1 0 0,-1 1-1 0 0,1-1 0 0 0,-1 1 0 0 0,1-1 1 0 0,0 0-1 0 0,-1 0 0 0 0,1 0 0 0 0,0 0 1 0 0,0 0-1 0 0,0 0 0 0 0,0 0 0 0 0,0-1 1 0 0,0 1-1 0 0,0-1 0 0 0,0 1 0 0 0,0-1 1 0 0,0 0-1 0 0,3 0 0 0 0,2-1-97 0 0,0-1 1 0 0,0-1-1 0 0,0 1 0 0 0,0-1 1 0 0,0-1-1 0 0,-1 1 0 0 0,0-1 1 0 0,1 0-1 0 0,-1-1 0 0 0,-1 1 1 0 0,1-1-1 0 0,-1 0 0 0 0,0-1 1 0 0,0 1-1 0 0,6-10 0 0 0,-4 5 99 0 0,0 0-1 0 0,-1-1 1 0 0,0 0 0 0 0,-1 0-1 0 0,-1 0 1 0 0,0-1-1 0 0,0 0 1 0 0,3-19 0 0 0,-6 30 244 0 0,-1 0 1 0 0,0-1 0 0 0,1 1 0 0 0,-1 0-1 0 0,0 0 1 0 0,0 0 0 0 0,0 0 0 0 0,0-1-1 0 0,0 1 1 0 0,0 0 0 0 0,0 0 0 0 0,-1 0-1 0 0,1-1 1 0 0,0 1 0 0 0,-1 0 0 0 0,1 0-1 0 0,0 0 1 0 0,-1 0 0 0 0,0 0 0 0 0,1 0-1 0 0,-1 0 1 0 0,0-1 0 0 0,0 1 32 0 0,0 1-1 0 0,0 0 1 0 0,0-1 0 0 0,0 1 0 0 0,0 0 0 0 0,0 0 0 0 0,0 0-1 0 0,0 0 1 0 0,0 0 0 0 0,0 0 0 0 0,0 0 0 0 0,1 0-1 0 0,-1 0 1 0 0,0 0 0 0 0,0 0 0 0 0,0 1 0 0 0,0-1-1 0 0,0 0 1 0 0,0 1 0 0 0,-1 0 0 0 0,-5 2 563 0 0,1 1 0 0 0,-1 0 0 0 0,1 1 0 0 0,-11 9-1 0 0,-8 11 2052 0 0,-31 40 0 0 0,14-1-5033 0 0,40-60 961 0 0,3-1-588 0 0,0 8 1449 0 0,9-12-4269 0 0,-4-2 3851 0 0,0 0 1 0 0,0-1 0 0 0,-1 0 0 0 0,7-5-1 0 0,2-3-1276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6:46.5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60 428 0 0,'0'0'4264'0'0,"0"-1"-4148"0"0,0 0 1 0 0,0 1 0 0 0,0-1-1 0 0,0 0 1 0 0,1 1-1 0 0,-1-1 1 0 0,0 0-1 0 0,0 1 1 0 0,0-1 0 0 0,1 0-1 0 0,-1 1 1 0 0,0-1-1 0 0,1 0 1 0 0,-1 1 0 0 0,0-1-1 0 0,1 1 1 0 0,-1-1-1 0 0,1 0 1 0 0,-1 1 0 0 0,1-1-1 0 0,-1 1 1 0 0,2-1-1 0 0,286-43-845 0 0,-285 44 889 0 0,3 0 151 0 0,1 1 2210 0 0,-9 10-429 0 0,-1-3-2140 0 0,-9 31 1068 0 0,3 2 0 0 0,1-1 0 0 0,2 1 0 0 0,-2 80 0 0 0,9-25-1279 0 0,14 99-1 0 0,-4-70-48 0 0,-11-121 731 0 0,0-1 0 0 0,0 1-1 0 0,0 0 1 0 0,0 0 0 0 0,0 0 0 0 0,-1-1 0 0 0,0 1 0 0 0,0 0 0 0 0,0 0-1 0 0,0-1 1 0 0,0 1 0 0 0,-1-1 0 0 0,-2 5 0 0 0,0-3 639 0 0,1-1 1 0 0,-1 1-1 0 0,0-1 1 0 0,0 0-1 0 0,-1 0 1 0 0,1-1-1 0 0,-1 1 0 0 0,-10 5 1 0 0,-13 5-619 0 0,0 0 0 0 0,-53 17 0 0 0,65-26-444 0 0,-8 1 0 0 0,2-1 0 0 0,-7 3-2601 0 0,20-8-5193 0 0,-1-1-578 0 0,9 1 8026 0 0,0 0 1 0 0,1 0-1 0 0,-1 0 1 0 0,1 0-1 0 0,-1-1 0 0 0,0 1 1 0 0,1 0-1 0 0,-1-1 0 0 0,1 1 1 0 0,-1-1-1 0 0,1 1 0 0 0,-1 0 1 0 0,1-1-1 0 0,-1 1 0 0 0,1-1 1 0 0,0 1-1 0 0,-1-1 0 0 0,1 1 1 0 0,0-1-1 0 0,-1 0 0 0 0,1 1 1 0 0,0-1-1 0 0,0 1 0 0 0,-1-1 1 0 0,1-1-1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6:47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27 436 0 0,'0'0'1237'0'0,"-3"-14"3853"0"0,24 11-4474 0 0,0 2 0 0 0,0 0 0 0 0,25 2 0 0 0,17 0-301 0 0,12-5-198 0 0,13-1-1863 0 0,-26 4-3988 0 0,-41 1 3871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6:48.1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58 336 0 0,'-2'2'806'0'0,"-15"19"3879"0"0,17-18-3875 0 0,0-2-733 0 0,0 0 1 0 0,0 0-1 0 0,0-1 1 0 0,0 1-1 0 0,1 0 1 0 0,-1 0-1 0 0,0 0 0 0 0,0-1 1 0 0,1 1-1 0 0,-1 0 1 0 0,0 0-1 0 0,1 0 1 0 0,-1-1-1 0 0,1 1 1 0 0,-1 0-1 0 0,1-1 1 0 0,-1 1-1 0 0,1 0 1 0 0,-1-1-1 0 0,1 1 1 0 0,0-1-1 0 0,-1 1 1 0 0,1-1-1 0 0,0 1 1 0 0,1 0-1 0 0,1 0 51 0 0,0 0-1 0 0,0-1 0 0 0,-1 1 1 0 0,1 0-1 0 0,0-1 1 0 0,0 0-1 0 0,0 0 0 0 0,3 0 1 0 0,10-1 155 0 0,-1-1-1 0 0,20-4 1 0 0,-34 5-270 0 0,146-36-526 0 0,-84 19-2156 0 0,1 3-1 0 0,93-10 1 0 0,-125 24 847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7:07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1279 20 0 0,'0'0'35'0'0,"0"0"-16"0"0,0 1 1 0 0,0 0 0 0 0,1 0-1 0 0,-1 0 1 0 0,0-1 0 0 0,1 1-1 0 0,-1 0 1 0 0,1 0 0 0 0,-1-1-1 0 0,1 1 1 0 0,-1 0-1 0 0,1-1 1 0 0,-1 1 0 0 0,1-1-1 0 0,0 1 1 0 0,0 0 0 0 0,41 12 996 0 0,-40-12-383 0 0,-1-1-560 0 0,-1 1 0 0 0,1-1 0 0 0,-1 1 0 0 0,1-1 0 0 0,-1 0 0 0 0,1 1 0 0 0,0-1 0 0 0,-1 0 0 0 0,1 0 0 0 0,0 1 0 0 0,-1-1 0 0 0,1 0 0 0 0,0 0 1 0 0,-1 0-1 0 0,1 0 0 0 0,0 0 0 0 0,-1 0 0 0 0,1 0 0 0 0,0 0 0 0 0,0 0 0 0 0,3-8-28 0 0,0 1-1 0 0,-1-1 1 0 0,0-1 0 0 0,0 1 0 0 0,2-13 0 0 0,9-25-23 0 0,12-15-29 0 0,4 1-1 0 0,2 2 1 0 0,2 1-1 0 0,3 2 1 0 0,2 1-1 0 0,2 2 1 0 0,50-46-1 0 0,-24 33-56 0 0,2 2-1 0 0,4 4 0 0 0,2 3 0 0 0,117-65 1 0 0,-63 50-196 0 0,3 7 0 0 0,2 5 1 0 0,213-61-1 0 0,-319 112 249 0 0,0 1 0 0 0,0 2 1 0 0,1 0-1 0 0,0 2 0 0 0,54 2 1 0 0,-68 2 32 0 0,1 1 0 0 0,-1 1 1 0 0,0 0-1 0 0,-1 1 1 0 0,1 1-1 0 0,0 0 1 0 0,-1 1-1 0 0,0 0 0 0 0,-1 1 1 0 0,1 1-1 0 0,-2 0 1 0 0,22 18-1 0 0,-3 2 42 0 0,-1 1 1 0 0,46 60-1 0 0,42 77 101 0 0,34 43 189 0 0,-107-160-288 0 0,3-3 0 0 0,1-2 1 0 0,3-2-1 0 0,108 67 1 0 0,-131-91-15 0 0,-1 2 0 0 0,0 0 0 0 0,-2 2 0 0 0,34 36 0 0 0,-51-47 45 0 0,0 0 0 0 0,0 1 1 0 0,-1 1-1 0 0,0-1 1 0 0,-1 1-1 0 0,-1 0 0 0 0,0 1 1 0 0,0 0-1 0 0,-2 0 1 0 0,0 0-1 0 0,0 0 0 0 0,2 28 1 0 0,1 128-38 0 0,-6-169-153 0 0,-1 1 1 0 0,0 0-1 0 0,0-1 0 0 0,1 1 1 0 0,-1-1-1 0 0,1 1 0 0 0,0-1 1 0 0,-1 0-1 0 0,1 1 0 0 0,0-1 1 0 0,0 1-1 0 0,0-1 1 0 0,0 0-1 0 0,0 0 0 0 0,0 0 1 0 0,0 1-1 0 0,1 0 0 0 0,0-1-152 0 0,21-1-452 0 0,0-11-927 0 0,-21 10 876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7:11.9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2836 846 232 0 0,'0'0'1766'0'0,"-14"-25"1097"0"0,9 21-2847 0 0,1-1-1 0 0,0 1 1 0 0,0-1-1 0 0,1 0 1 0 0,0 0 0 0 0,-1 0-1 0 0,2-1 1 0 0,-1 1-1 0 0,-2-8 1 0 0,-16-59-64 0 0,11 36 64 0 0,-1-3 22 0 0,-3 0 0 0 0,-1 1 0 0 0,-2 1 0 0 0,-1 0 0 0 0,-2 1 0 0 0,-1 2 0 0 0,-29-36 0 0 0,-87-89 154 0 0,118 140-59 0 0,-2 1 0 0 0,1 1 0 0 0,-2 1 0 0 0,0 1 0 0 0,-43-22 0 0 0,52 31-66 0 0,0 0 0 0 0,0 0 1 0 0,0 1-1 0 0,-1 1 0 0 0,0 0 1 0 0,0 1-1 0 0,0 0 0 0 0,-20-1 1 0 0,0 1-15 0 0,-1 2 0 0 0,0 2 0 0 0,0 1 0 0 0,-52 9 0 0 0,-10 4 0 0 0,-180 38 158 0 0,198-30-106 0 0,0 2 1 0 0,-93 45-1 0 0,114-39-103 0 0,2 3 1 0 0,-102 81-1 0 0,57-39 16 0 0,-1 0 42 0 0,-168 164 1 0 0,246-216-54 0 0,-120 133 128 0 0,120-128-103 0 0,11-14 3 0 0,1 0-1 0 0,-12 22 1 0 0,-59 103 125 0 0,-20 35-11 0 0,72-119-229 0 0,30-54 58 0 0,-5 33-641 0 0,6-31 360 0 0,10 7-1000 0 0,-10-9 1198 0 0,1-1 0 0 0,0 0-1 0 0,-1 1 1 0 0,1-1 0 0 0,0 0-1 0 0,0 0 1 0 0,0 1 0 0 0,0-1-1 0 0,0 0 1 0 0,0 0 0 0 0,0 0-1 0 0,2 0 1 0 0,42 10-3437 0 0,-42-11 2677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0-24T20:44:58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10186 8664 18 0,'0'0'31'15,"0"0"3"-15,0 0-13 0,0 0 7 0,0 0-13 0,0 0 7 0,0 0-10 16,0 0 9-16,0 0-13 0,0 0 11 16,0 0-13-16,0 0 10 0,0 0-15 0,0 0 12 0,0 0-14 0,0 0 13 15,0 0-14-15,-4 8 11 0,4-8-13 16,0 0 14-16,0 0-15 0,0 0 12 0,0 0-15 15,0 0 11-15,0 0-14 0,0 0 11 0,0 0-14 16,0 0 13-16,0 0-12 0,0 0 12 0,0 0-11 0,0 0 12 16,0 0-10-16,0 0 13 0,0 0-11 15,0 0 12-15,0 0-11 0,0 0 12 16,0 0-10-16,0 0 10 0,0 0-9 0,0 0 10 0,3 9-11 0,-3-9 10 16,0 0-10-16,0 0 11 0,0 0-12 15,0 0 9-15,0 0-13 0,0 0 7 0,0 0-3 16,0 0-5-16,0 0-3 0,0 0-4 0,0 0-2 15,0 0-3-15,0 0 2 0,0 0-13 0,0 0 13 0</inkml:trace>
  <inkml:trace contextRef="#ctx0" brushRef="#br0" timeOffset="1970.48">10179 8670 66 0,'0'0'25'0,"0"0"-9"0,0 0 9 15,0 0-10-15,-8-6 12 0,8 6-13 0,0 0 10 16,0 0-13-16,0 0 15 0,-8-6-11 0,8 6 13 16,0 0-7-16,0 0 6 0,0 0-16 0,0 0 11 15,0 0-17-15,-8-4 12 0,8 4-16 0,0 0 11 16,0 0-11-16,0 0 14 0,0 0-13 0,0 0 16 15,0 0-10-15,0 0 13 0,0 0-6 0,0 0 8 16,-9-5-4-16,9 5 6 16,0 0-3-16,0 0 0 0,0 0-1 0,0 0-3 0,0 0-4 0,0 0-4 15,0 0-5-15,0 0-3 0,0 0-4 0,0 0-6 16,0 0 2-16,0 0 5 0,0 0-6 0,0 0 6 16,0 0-7-16,0 0 9 0,0 0-7 0,0 0 5 15,0 0-2-15,0 0 6 0,0 0-6 0,0 0 5 16,0 0-2-16,0 0-3 0,0 0 4 0,0 0-2 0,0 0 2 15,0 0 3-15,-6-6 0 16,6 6 4-16,0 0-2 16,0 0 1-16,0 0 2 0,0 0-1 0,0 0 1 15,0 0 5-15,0 0-3 0,0 0 11 0,0 0 1 0,0 0 8 0,0 0-3 0,0 0 6 16,0 0-5-16,0 0 9 0,0 0-11 0,0 0 11 16,0 0-8-16,0 0 11 0,0 0 7 0,0 0 15 0,0 0 19 15,0 0 3-15,3 14 1 0,-3-14 9 0,5 9-5 16,-5-9-2-16,6 9 17 0,-6-9-20 0,9 13 21 15,-9-13-31 1,9 15 31-16,-2-9-47 0,0 3 35 0,0-3-49 0,-1 2 41 0,4 1-43 0,-2-3 41 16,1 3-41-16,2-3 40 15,-1 2-50-15,0 0 46 0,2 0-40 0,-1-1 47 0,2 0-42 0,-1 0 38 16,1 1-27-16,1-1 35 0,-1 1-36 0,2 0 34 16,1 0-30-16,-1 0 28 0,0 1-42 15,3 0 20-15,-2-1-37 0,0 0 19 0,-1-1-32 0,1 1 28 16,-3 0-35-16,5-1 20 0,-3 1-32 0,1-2 39 15,-2 3-51-15,2-1 42 0,0-1-38 16,0 0 39-16,-1-1-44 0,1 1 39 0,1 2-34 0,1 0 49 16,-3-2 1-16,0-1-5 0,1 3-7 0,0-3 1 15,2 3-11-15,-3-2-3 0,1-1 4 0,0 1-6 16,0-1 4-16,1 1-9 0,-1 0 11 16,0-2-7-16,1 1-27 0,-1 0 69 0,1 0 3 0,-1-1-10 15,1 1-17-15,1-1 45 0,-1-2-7 0,0 2-1 0,1 1 0 16,0-4 16-16,-1 1 9 0,2 0-16 0,-1 2-13 15,2-3-13-15,-1 2 10 0,-1-2-10 0,3 2-14 16,0-3 22-16,-3 2-4 0,5-1-16 0,-1 0 28 16,1 2-12-16,1-2 12 0,-3 2 6 15,4-2 8-15,-4 1 19 0,3 1-12 0,1 1 31 16,-1-2 14-16,-2 1 23 0,2 1 8 0,-2-1-12 0,2 0 57 16,-2 1 1-16,2 0-7 0,-1-1-19 0,-1 2-1 15,0-1-51-15,1-1-24 0,0 1 46 0,0 0-68 16,0-1-17-16,1 1 24 0,2-1-58 0,-1 0-15 15,2-1 7-15,-2 0 9 0,2-1-32 0,0 0-16 16,-1-1 8-16,1 0-39 0,-1 0-22 0,-2 0 18 16,-1-1-42-16,0 0 18 0,1 0 29 0,-1-2 20 15,-1 2 1-15,2-1 18 0,1-1-18 0,-2 1 0 0,0-1 6 16,0 0 1-16,1-1-54 0,-3 2-14 0,0 0 35 16,1-2 13-16,0 1 16 0,-1 0-10 0,4-1 11 15,-1 1 0-15,1 0-5 0,0-2-25 16,0 2-48-16,0-2-43 0,1 1 0 15,0 0-29-15,0 1 25 0,0-3 8 0,1 1 21 0,1 1 11 0,1-2 13 16,0 2 10-16,4-1 3 0,-1-3-14 0,-4 2-39 16,6 1 60-16,-5 1-3 0,3-2-4 15,1 1 5-15,-4 1 10 0,0 0 8 0,0-1 8 16,-1-1 11-16,0 1 2 0,0 1 10 0,0-1 8 0,0 1-1 16,-1-2-13-16,-1 1 18 0,-1 0 8 15,3 0-3-15,-2 2-3 0,1-3 12 0,0 3 0 16,-1-1-33-16,2 1 39 0,-2 0-3 0,1-1-1 0,2 1-22 15,-1 0-11-15,1 0-19 0,0 1 31 0,1 0 1 16,1-1-3-16,0 1-31 0,-1 0-37 0,3 0-30 16,4 0-29-16,-1 0-52 0,2 0 64 0,-1 1-28 15,1 0 73-15,0 0-30 0,2-1 63 0,-3 0-24 16,2 1-12-16,-1 1 0 0,1 0 13 0,-1 0 17 0,0 0-17 16,0 0 46-16,1 2-53 0,-2-1 42 15,1-2-18-15,-1-3-49 0,-5 3 45 0,0 1-26 0,1-1 31 16,0 0-10-16,5 0 18 0,-1 0-3 0,-5 0 15 15,5-1 1-15,-5 1 16 0,5-1 1 0,-5 0 11 16,0 0-8-16,-1 1-8 0,-1-2-11 16,0 1 4-16,0-1 2 0,-1 2 8 0,0-1 9 0,-1 0 1 15,2-1 6-15,-1 1 0 16,1 0 5-16,0 1 2 0,0 0-3 0,0-1 1 0,0 1-1 16,-1 0-4-16,-1-1 6 0,-1 1 0 0,2 0 1 0,-1 0 5 15,-1 0 0-15,0 1 1 0,-1-1-12 16,-4 1 13-16,3-1 8 0,-3 0 15 0,0 2 4 0,0 0 11 0,-2-1 6 15,0 0 30-15,-1 2-14 16,-2-1 51-16,1 1-19 0,-2 0 54 16,0-1-24-16,-2 4 42 0,1-2-10 0,-2 1 38 0,1 0-31 0,-2 0 34 15,0 2-21-15,1 0 35 0,-1 0-25 0,0 2 38 0,0-2 0 16,-1 2 27-16,3 0-40 0,-2-1-14 0,1 2-54 16,-2-3 5-16,1 1-58 0,0 2 18 0,-1-4 10 15,2 2 21-15,-3-1 5 0,1-1 3 16,-1 1 9-16,0-1-22 0,-1-1 66 15,0 1-78-15,-1-1 68 16,-8-5-77-16,15 8 138 0,-15-8-123 0,13 6 1 0,-13-6-4 0,9 6 30 0,-9-6-34 16,11 3 1-16,-11-3-18 0,12 3-105 0,-12-3 0 0,13 0 0 15,-13 0 0-15,18-2 0 0,-18 2-97 16,20-5-65-16,-8 1-178 0,-1-1 48 0,3 0 45 0,1-2-27 16,0 1 68-16,0-1-53 0,0 0 37 15,1 0-16-15,3 0 69 0,-1 0-64 0,2-2 97 16,0 2-48-16,0-1 56 0,2 0-45 0,1-1 36 15,-1 1-42-15,5-2 53 0,0 1-16 0,2-1 48 0,1 1-27 16,0-1 38-16,2 1-33 0,1-1 51 0,6-1-46 16,2 1 61-16,-1-1-35 0,4 0 46 0,3 1-68 15,3-2 38-15,1 1-55 0,2 1 65 0,2 1-45 16,2 1 31-16,0 2 24 16,3 1 26-16,0 1 20 0,2 1 43 0,-1 2-49 0,3-1 45 15,-2 2-44-15,0 0 37 0,3 2-31 0,-3 0 67 0,0 1-32 16,-1 0 42-16,0 2-22 0,0-1 21 0,-3-1-48 15,1 2 31-15,-3-3-46 0,0 4 35 0,-4-1-46 0,-2 0 38 16,-1 0-49-16,-3-1 48 0,-7 1-14 16,-4 0 27-16,0 0-14 0,-2 0 43 0,0-1 3 0,-6 0 68 15,0 0 12-15,2 2 65 0,-2-2-16 16,1 0 29-16,-1 0-12 0,5 2-13 0,1-1-2 0,1 0 11 16,1 0-23-16,1 1 22 0,7 1 1 0,2-1 5 15,1 2 8-15,2-3-53 0,-1 3-11 16,1-3-40-16,-1 0-39 0,3 1-7 0,1 1-9 0,1-1 10 15,4 2 149-15,2-1-215 0,10 0 114 0,3 2-190 16,-2-2 123-16,1 1-161 0,-10-2 84 0,1-2-149 16,0-1 95-16,0-2-73 0,-1 1 67 0,2-4-56 0,0 1 68 15,10-3-37-15,0-1-37 0,0-4 2 16,-3 1-75-16,4-3 20 0,-4-1 0 0,3-2 77 16,0-2-13-16,-2-2 46 0,0-3-38 0,0 1 62 15,1-4-69-15,-5-1 26 0,2 0-9 0,-1-1-10 0,1-1-42 16,-2 0-68-16,-3 1-14 0,-2 1 15 0,-6 2 2 15,-8 5 47-15,-7 1 13 0,-1 0-8 0,-2 3 20 16,-8 3 23-16,-3 0 7 0,-4 2 29 0,1 1 20 16,-6 1 13-16,-1 1 8 0,1 0 11 0,-6 2 25 15,2-1-12-15,-4 1 10 0,0 0 9 16,-9 4-3-16,16-6-31 0,-16 6-37 0,15-8-50 0,-15 8-39 16,14-8-73-16,-14 8-81 0,11-8-30 15,-11 8-5-15,7-9-62 0,-7 9-125 0,2-10 29 0</inkml:trace>
  <inkml:trace contextRef="#ctx0" brushRef="#br0" timeOffset="3283.47">16894 6794 37 0,'10'-8'64'0,"-10"8"8"0,6-8-4 15,-6 8 0-15,6-6 5 0,-6 6 2 0,7-8 5 16,-7 8 2-16,0 0 11 0,5-7-1 0,-5 7 12 0,0 0-8 16,0 0 18-16,6-8 4 0,-6 8 7 0,0 0 4 15,0 0-7-15,0 0 19 0,0 0 62 16,0 0 15-16,0 0 78 0,-6 12 35 0,-2-1 79 16,-3 2 45-16,-2 3 54 0,-4 5 168 0,-6 4 61 15,0 1 339-15,-3 4 376 0,-2-1-1382 0,-2 2-71 16,-1 0 0-16,1 1 0 0,-2-2 0 15,2 0 0-15,1-2 0 0,2 0 0 0,0-3 0 0,4 0 0 16,1-6 0-16,5-1 0 0,2-3 0 0,0-1 0 16,4-2 0-16,1-2 0 0,1 0 0 0,1-3 0 15,1 1 0-15,2-2 0 0,5-6 0 0,-11 11 0 16,11-11 0-16,-7 7 0 0,7-7 0 0,0 0 0 0,-6 7 0 16,6-7-451-16,0 0-578 0,0 0 293 0,0 0 177 15,7-8 60-15,-1 1 89 0,1-1 65 0,0-3 49 16,1-3 47-16,-1 1 59 0,4-4 41 0,-2 0 24 15,1 0 39-15,-1 0 19 0,-1 2 28 0,-1 3 35 16,-1-1 41-16,-1 5 53 0,2-2 39 0,-7 10 5 16,6-14 7-16,-6 14 21 0,5-10 23 0,-5 10 37 15,0 0 73-15,0 0 97 0,0 0 88 16,-6 17 5-16,3-7 217 0,-1 1-65 0,-2 1 506 0,2 1-1143 16,0-1 0-16,1 1 0 0,1-1 0 15,0-1 0-15,2 3 0 0,0-3 0 0,3 0 0 0,1 0 0 16,0-2 0-16,4 2 0 0,3-1 0 0,4-3 0 0,1 0 0 15,1-3 0-15,3-1 0 0,1-1-1357 16,0-2-5-16,2 0 385 0,3-1 162 0,0-2 86 16,0 0 104-16,2 1 95 0,-3-3 7 0,2 0-99 15,0 1 50-15</inkml:trace>
  <inkml:trace contextRef="#ctx0" brushRef="#br0" timeOffset="11280.61">20207 6803 49 0,'0'0'76'0,"3"-15"7"15,-3 15 0-15,4-14 1 0,-4 14 3 0,7-14-5 0,-7 14 9 16,4-13 1-16,-4 13 15 0,5-13-4 0,-5 13 15 0,4-11-10 16,-4 11-2-16,0 0-2 0,3-10 7 15,-3 10-7-15,0 0 0 0,2-11-4 0,-2 11 2 16,0 0 2-16,0 0 6 0,0 0 15 0,0 0 23 16,0 0 22-16,0 0 37 0,0 0 60 0,-11 15 42 15,4 0 7-15,-2 3 42 0,-2 7 13 16,-1 3 12-16,-5 7 48 0,1 4-46 0,-2 0 49 0,-2 4-109 15,2-3 45-15,-1 2-158 0,1-1 97 0,0-4-185 16,1 0 58-16,3-5-157 0,2-3 87 0,0-4-152 16,4-4 60-16,0-2-206 0,0-4 27 0,3-2-140 15,-1 1-126-15,2-6 9 0,1 2 62 0,3-10 3 16,-7 11 0-16,7-11 16 0,0 0 6 0,0 0 3 16,0 0 20-16,-10-12-4 0,10 12 52 0,-2-22 31 0,1 10 29 15,0 0 9-15,-1-2 53 0,1-2 7 0,-1 2 49 16,-1-1-2-16,1 3 44 0,-1 2 24 0,3 10 49 15,-3-19 25-15,3 19 23 0,-5-13 48 0,5 13 27 16,-5-7 26-16,5 7 48 0,0 0 47 0,-13 7 56 16,9-1 28-16,4-6 32 0,-9 18 65 0,9-18-36 15,-3 18 65-15,3-18-93 0,0 19 60 0,0-19-155 16,7 18 94-16,-2-7-196 16,3-4 92-16,3-1-216 0,2 0 117 0,3-3-242 0,2-3 91 0,4-3-217 0,2-2 72 15,6-2-140-15,1-3-98 0,0-2-72 16,-1 1-88-16,-1-2-65 0,3-3-79 15,-4 2-14-15,-1-1 48 0,-2-1-13 0,-1-1-40 0,-2 0 22 16,2 1 21-16,-2-2 11 0,-1-1 46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0-24T20:45:35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5512 8331 79 0,'0'0'134'0,"0"0"9"0,0 0-3 15,0 0-10-15,-14 1-7 0,14-1 0 16,0 0 1-16,-12 3 3 0,12-3 2 0,0 0-14 16,-10 3-14-16,10-3-31 0,0 0-4 0,0 0-14 0,-9 7-8 15,9-7-12-15,0 0-3 0,-6 9-5 0,6-9-8 16,0 0 7-16,-3 14 11 0,3-14 12 0,-2 16 6 15,2-16 3-15,-4 23 8 0,2-6-8 0,-1 0 10 16,0 5 5-16,-2 5-7 16,0 2-14-16,-3 5 1 0,-1 6-8 0,-1-1-3 0,0 0-7 0,1 0 29 15,0 0-55-15,-1-7 46 0,3-1-46 16,1-2 37-16,0-2-50 0,1-2 42 0,0-5-47 0,0 1 40 16,2-4-47-16,0 0 47 0,0-3-49 0,1-1 42 15,-1-2-52 1,1 0 43-16,2-11-43 0,-5 16 44 15,5-16-48-15,-2 12 29 0,2-12-57 0,0 0 26 0,-7 8-38 16,7-8 46-16,0 0-26 0,0 0 39 0,-9-10-23 0,9 10 38 0,-8-14-27 0,8 14 32 16,-6-17-31-16,1 6 9 0,0-2 4 0,-1 1 5 0,1-1 4 15,-1 1 5-15,1-1 10 0,-1 1 1 16,2-1 6-16,-1 3 5 0,1 0-4 0,0 0 8 16,1 1-2-16,3 9-3 0,-5-16-5 0,5 16 0 15,-5-11-4-15,5 11-2 0,0 0 2 0,0 0 0 16,0 0 21-16,0 0 49 0,0 0-42 0,-4 15 32 15,4-15-44-15,0 24 32 0,1-7-53 0,-1-1 39 0,1 3-44 16,0-1 43-16,1 0-48 0,2 1 42 0,-1-4-57 16,2 2 57-16,0-1-14 0,2-3 62 0,2-1-19 15,1-2 67-15,2-3-9 16,3-2 21-16,2-4-34 0,0-2 14 0,7-5-48 0,4-2 15 0,0-5-44 16,7-4 18-16,-1-2-46 0,1-2 19 15,-2-1-77-15,-1 1-80 0,-1-2-224 0,-1 0-127 0,-2 2-185 16,-5 3-46-16,-3 2-253 0,-1 3 139 15</inkml:trace>
  <inkml:trace contextRef="#ctx0" brushRef="#br0" timeOffset="4579.66">6966 9232 35 0,'0'0'57'15,"0"0"13"-15,0 0-6 0,0 0 2 0,0 0 4 16,0 0 1-16,0 0 1 0,-8 6 0 0,8-6 3 0,0 0 3 15,0 0 1-15,0 0 3 0,0 0 6 16,0 0 5-16,0 0 8 0,0 0-2 0,-8 5 1 0,8-5 1 16,0 0-10-16,0 0 7 0,0 0-14 15,0 0 13-15,0 0-29 0,0 0 25 0,0 0-39 0,0 0 34 16,0 0-42-16,0 0 28 0,0 0-46 16,0 0 32-16,0 0-50 0,0 0 33 0,0 0-45 0,0 0 36 15,0 0-51-15,0 0 24 0,0 0-53 0,0 0 30 16,0 0-22-16,0 0 30 0,0 0-19 15,6-15 20-15,-6 15-33 16,11-13 18-16,-4 5-19 0,-1 1 14 0,1 0-2 0,2-4 5 16,0 1 4-16,-1 1 9 0,2-3-6 0,1 2 14 0,-1 0-18 15,0-2 15-15,2 1-16 0,-1 0 5 0,2-3-1 0,1 2-8 16,-1-1-6-16,0 1-8 0,0-1 10 0,-1 0-1 16,3 0 9-16,-2 1 6 0,1-1 3 0,0 1 2 15,0 0-1-15,0 0 6 16,1 0 4-16,1 0-2 0,0 0-1 0,-2 1 5 0,3-1 3 15,-3-1-19-15,4 2 18 0,-1-2 0 0,1 1 0 0,0 0 4 16,-1 1-5-16,1-1 0 0,-1 2 0 16,1-2-1-16,0 2-1 0,-1 1 1 0,0-2 0 0,1 2 1 15,0-1-5-15,-1 0 5 0,2 1-1 0,-1 0 3 16,2 0-5-16,-2 1 2 0,2 0 2 0,-1 0-4 16,3 0 5-16,-4 1-2 0,5 0 2 0,-1 0-1 15,0 0 2-15,1 1 1 0,1 1-5 0,1-1 8 16,-1 1-1-16,1-1-3 0,0 3-1 0,-1-2 1 0,2 1 2 15,-2 1 5-15,3-1 2 0,-2 1 7 0,0 1 2 16,1 1 1-16,-3 0 4 0,-3-1-2 0,3 1 17 16,-1-1-13-16,-4 2 14 0,2 0-18 0,-1 0 17 15,-4 0-23-15,1 0 40 0,-1 0-20 0,-2 2 33 16,1-2-44-16,-1 2 40 0,0-1-38 0,-1 2 50 16,-12-3-45-16,23 4 58 0,-10 0-38 15,-1-2 27-15,-1 4-56 0,0-2 65 0,3 2-45 0,-1 0 32 16,1 0-39-16,-1 0 51 0,1 1-51 0,-2-1 31 15,2 0-45-15,0 0 53 0,1-1 16 16,1 3 35-16,0-2-42 0,2 1 30 0,-4-1-28 16,6 2 18-16,0 0-17 0,-4-2 33 0,2 0-53 15,-1-1 47-15,2 1-21 0,-1-2 29 0,-1 0-66 16,-2 2 32-16,2-1-61 0,-1-1 79 0,-1 2 22 0,1-2 27 16,0 2-61-16,0-1 7 0,-1 2-33 0,1-1 19 15,0 1-43-15,0-1 26 0,1 0-40 0,2 1 25 16,1 2-21-16,-3-1 29 0,4-1-14 0,-1 0 4 0,-2 1-6 15,2-1-23-15,0 1-7 0,1-3 15 0,-1 3 7 16,0-1-17-16,2 0 3 0,-1 0-13 0,-1 1 17 16,2 0 20-16,1-1 5 0,-2 0 4 0,0 0 15 15,2 1 5-15,0-2-48 0,-4 1 14 0,2 0 5 16,-1 1-13-16,-2-2-3 0,0 0-13 0,-1 0-23 16,0-1 36-16,-2 1-17 0,3 0-15 0,-2-1 15 0,-2 3-14 15,1-3 4-15,-1 0-23 0,-1 1 37 16,1-1-18-16,-1 1 5 0,-1 0 4 15,1-2 254-15,1 1-147 0,-1 0 188 0,0 0-167 0,1 1 247 16,1-4-327-16,-1 3-62 0,-1-2 0 16,3 1 0-16,-2-1 0 0,2-1 0 0,-1-2 0 15,1 0 0-15,2-1 0 0,2-1 0 0,-1-1 0 0,-2-2 0 0,5-1 0 16,-2 1 0-16,1-1 0 16,1-2 0-1,-1 0 0-15,-2-3 0 0,2 1 0 0,-3 0 0 0,2-2-105 0,-2 0-205 16,-2 0 30-16,2 0 56 0,-3 1 83 0,0-1-17 0,-2 0 14 0,-1 1 31 0,-2 1 4 15,1 0 21-15,-1 1 16 0,-3 2 28 0,-1 0-10 16,2 0 42-16,-1 1-18 0,0-1 14 0,-2 0-21 16,-5 7 15-16,11-10 0 0,-11 10 18 0,7-9-21 15,-7 9 25-15,7-7-26 0,-7 7 37 0,0 0-14 16,9-9 6-16,-9 9-24 16,0 0 21-16,6-7-14 0,-6 7 10 0,0 0 4 0,0 0 18 15,8-6-11-15,-8 6 29 0,0 0 23 0,0 0-3 0,0 0 80 16,0 0 28-16,10-5 152 0,-10 5-67 15,0 0 117-15,9 6 291 0,-9-6-657 0,6 6 0 16,-6-6 0-16,7 11 0 0,-7-11 0 0,9 11 0 0,-9-11 0 16,9 14 0-16,-4-6 0 0,-1 0 0 0,2 1 0 15,0 2 0-15,-1-3 0 0,1 0 0 0,0 2 0 16,-1-1 0-16,4 2 0 0,-2-1 0 0,2-1 0 16,0 1 0-16,0 0 0 0,0 0 0 0,0 0 0 15,3-1 0-15,-2 0 0 0,2 1 0 0,-1-2 0 16,2 2 0-16,1-2 0 0,1 1 0 0,3 0 0 0,0-1 0 15,4 0 0-15,0-2 0 0,2-1 0 16,0 0 0-16,4-2 0 0,0-1 0 0,2-2 0 0,0 0 0 16,7-3 0-16,0 0 0 0,1-3 0 0,6-2 0 15,1 0 0-15,-1-3 0 0,2 1 0 0,-2-2-54 16,-3-1-642-16,3-2 80 0,-2 0 214 0,-2 0-9 16,1-1 136-16,-3 1-1 0,-1-1 120 0,0 1-17 15,0 0 82 1,-3 0-26-16,-4 3 61 0,-2 0-26 0,-2 1 23 15,0 1 2-15,-3 0 53 0,-2 3-37 0,-1-1 39 0,0 0-29 0,0 1 41 0,-5 1-33 16,3 2 46-16,-1-2-42 0,1 0 40 16,-1 1-40-16,2 0 47 0,0 2-54 0,2-4 47 0,2 3-40 15,1 0 40-15,0 0-33 0,0-2 33 16,2 2-38-16,0 0-6 0,1 0 2 0,0-1 11 0,1 3-9 16,0-3 50-16,4-1-43 0,-3 2-7 0,-1 1 50 15,-1-2-41-15,0 3 33 0,0-3-34 0,-1 2 36 16,-1 0-41-16,-3 2 30 0,-2 1-22 0,1-2 58 0,-2 2-18 15,-1-1 64-15,-2 2-26 0,-1-1 62 0,2 3 23 16,-2 0 81-16,1 1 41 0,-3 2-13 0,1 0 135 16,-1 2 152-16,-1 1 138 0,1-1-26 0,-2 3-663 15,1 1 0-15,-2 1 0 0,1 0 0 0,0 2 0 16,-1 1 0-16,0-2 0 0,1 3 0 0,-2-3 0 16,1 3 0-16,0-2 0 0,-2-1 0 0,1 1 0 15,-1-2 0-15,0-1 0 0,-1 2 0 0,0-3 0 16,0 1 0-16,0-1 0 0,-2-2 0 0,-1-2 0 15,1 3 0 1,-5-10 0-16,7 13 0 0,-7-13 0 0,5 11 0 0,-5-11 0 16,0 0 0-16,6 10 0 0,-6-10 0 0,0 0 0 0,4 11 0 15,-4-11 0-15,0 0-1918 0,6 9 387 16,-6-9 405-16,0 0 226 0,0 0 224 0,21-3 89 0,-10-1-138 0,3-2 76 16</inkml:trace>
  <inkml:trace contextRef="#ctx0" brushRef="#br0" timeOffset="5865.1">16223 8318 47 0,'0'0'134'0,"8"-11"20"0,-8 11 23 0,5-7 3 0,-5 7 1 16,0 0-3-16,0 0 3 0,0 0 24 0,-7 7-20 16,0 4 49-16,-2 3-3 0,-3 5 35 0,-2 6-13 15,-6 7 15-15,0 4-44 0,-1 2-33 16,-5 8-29-16,0 0-20 0,0 1-6 0,3-8 9 0,1 0 10 16,0-2 31-16,2-2-40 0,0 0 22 0,1-3-61 15,2-2 17-15,2-5-55 0,2-2 23 0,2-5-30 16,1-1-43-16,2-2 42 0,0-2-14 0,2-2-7 15,0 0-10 1,1-2-12-16,0-1-10 0,5-8-34 0,-8 12-118 0,8-12-45 0,-5 8-100 0,5-8 40 0,0 0-49 16,0 0 51-16,0 0-40 0,-4-9 87 0,4 9-30 15,3-16 11-15,-2 3 25 0,3-2 18 0,0-1-17 16,0-2 50-16,-1-1 5 0,1-1 39 0,-1 0-5 16,1 2 50-16,-2 0-1 0,0 1 40 15,0 4 30-15,0 1 39 0,-1 1 14 0,-1 11 6 0,4-17 4 16,-4 17 11-16,1-11 13 0,-1 11 25 15,0 0 44-15,0 0 58 0,0 0 40 0,-5 14 15 16,5-14 0-16,-1 18 8 0,4-7 23 0,0 1-28 16,3 2 12-16,2-1-27 0,3 2-1 0,5 1 41 0,6 0-55 15,2-1-20-15,5-2-26 0,7 0-22 16,4-2-54-16,2-3-6 0,5-1 31 0,2-3-156 0,2-3-225 16,0-1-219-16,0-2-301 15,1-2-101-15,0-3 51 0,-1-1-40 16,0-3 68-16,0-1 9 0,-4-2 9 0,0-1 81 0</inkml:trace>
  <inkml:trace contextRef="#ctx0" brushRef="#br0" timeOffset="28582.87">10633 12185 64 0,'5'-13'65'0,"-5"13"0"0,4-14-6 0,-4 14-8 16,4-19-2-16,-1 8-3 0,0-1-3 16,0-2-3-16,-1-1-4 0,2 0-1 0,0-1-1 15,0 0 2-15,0 1-1 0,0-1-1 0,-1 2 3 0,2-3 0 16,0 3 2-16,-2-3 0 0,3 3 8 0,-3-1-8 16,0 1 7-16,1 0-6 0,-1 2 3 0,0 0-3 15,0 2-1-15,-1 0-4 0,-2 10-4 0,5-18-5 16,-5 18-7-16,3-14-1 0,-3 14-2 0,4-13-8 15,-4 13 5-15,2-10-2 0,-2 10 0 16,0 0-2-16,4-13 2 0,-4 13 1 0,0 0 0 16,2-10 2-16,-2 10 4 0,0 0 5 0,0 0 0 0,3-10 6 15,-3 10 8-15,0 0 18 0,0 0 13 0,0 0 8 16,0 0 23-16,2-11-15 0,-2 11 31 0,0 0-41 16,0 0 36-16,0 0-21 0,0 0 52 0,0 0-20 0,0 0 57 15,0 0 0-15,0 0 25 16,2-10 18-16,-2 10 67 0,0 0 22 0,0 0 66 0,0 0 1 15,0 0 66-15,0 0 3 0,0 0-3 0,0 0 7 0,-9-8 114 16,9 8 105-16,0 0-170 0,-13-4-499 0,13 4 0 16,-13-3 0-16,13 3 0 0,-17-2 0 0,17 2 0 15,-19-3 0-15,6 1 0 0,1 1 0 0,0-1 0 16,-2 1 0-16,0-1 0 0,0 2 0 0,0 0 0 16,0 0 0-16,-1 1 0 0,1 1 0 0,1-2 0 0,-3 3 0 15,3 0 0-15,2 0 0 0,-1 0 0 16,1 1 0-16,0 2 0 0,-1 0 0 0,1 1 0 15,0 2 0-15,0 2 0 0,2 2 0 16,-2 4 0-16,2 2 0 0,-2 5 0 0,-1 2 0 0,1 2 0 16,0 9 0-16,-3 0 0 0,4 3 0 15,-1 1 0-15,-1 1 0 0,1 0 0 0,-1-1 0 0,3 0 0 0,5-9 0 16,-5 7 0-16,4-7 0 0,-2-3 0 16,5-4 0-16,-2-1 0 0,4-4 0 0,0 0 0 15,4-3 0-15,0 0 0 0,4-3 0 0,1-1 0 16,2-4 0-16,3-1 0 0,3-3 0 0,2-2 0 0,1-3 0 15,3 0 0-15,3-1 0 0,1-2 0 0,0 0 0 16,2-2 0-16,-2 2 0 0,-2-1 0 0,-3 1-1044 16,0 0-178-16,-3 2 350 0,-1-2 106 0,0 1 144 15,-5 2 51-15,3 0 43 0,-16 0 52 0,24 0 45 16,-24 0 42-16,19 0-8 0,-19 0-2 0,15 0 4 16</inkml:trace>
  <inkml:trace contextRef="#ctx0" brushRef="#br0" timeOffset="29016.02">10977 11882 78 0,'0'0'190'0,"1"-13"61"16,-1 13 11-16,0 0 42 0,0 0 0 0,-1-11 12 15,1 11 4-15,0 0 3 0,0 0-46 0,0 0-24 0,0 0-44 16,2-11-6-16,-2 11-54 0,9-6 10 0,-9 6-39 16,13-8-2-16,-2 0-11 0,1-1 49 0,3-1-43 15,1-3 19-15,3 1-48 0,0-1 32 0,3-2-39 16,-3 4 26-16,0-1-58 0,0 1 27 0,-4 3-54 16,2 0 49-16,-5 2-58 0,-2 3 63 15,-10 3 26-15,18-1 86 0,-18 1 33 0,15 8 23 0,-12 2-24 0,-2 2 17 16,-1 7 11-16,-2 6 151 15,-3 5 176-15,-4 2 215 0,-1 7-786 0,-2 1 0 0,-2-1 0 16,0 4 0-16,-2-5 0 0,0 0 0 0,0-2 0 16,1-1 0-16,0-2 0 0,4-6 0 0,-2-2 0 0,7-6 0 15,-1 2 0-15,3-5 0 0,2 0 0 16,2-3 0-16,2-2 0 0,2 0 0 0,2-3 0 0,3-2 0 16,2 0 0-16,2-2 0 0,2-1 0 15,1-1 0-15,1-2-1842 0,1 1 709 0,2 0 509 16,-1-1-82-16,-1 0-52 0,1 0 156 0,-5 1 87 0,2-2 1 15,-2 0 54-15,1 0-28 0,-2 0 18 0</inkml:trace>
  <inkml:trace contextRef="#ctx0" brushRef="#br0" timeOffset="29216.46">11497 12218 214 0,'0'0'291'0,"0"0"100"0,0 0 108 15,13 1 107-15,-13-1 190 0,3 13 238 16,-3-13 470-16,1 25 1352 0,-1-7-2856 0,-3 4 0 0,1 3 0 15,-3 6 0-15,-2 2 0 0,1 1 0 16,-4 4 0-16,0-1 0 0,-3 1 0 0,1-3 0 16,-1 0 0-16,1-5 0 0,-1-5 0 0,4-5 0 0,0-2 0 15,0-3 0-15,3-2 0 0,0-4 0 0,6-9 0 16,-9 8-1869-16,9-8-238 0,0 0 878 16,-7-13 337-16,7 1 246 0,2-3-76 0,-1-5 75 0</inkml:trace>
  <inkml:trace contextRef="#ctx0" brushRef="#br0" timeOffset="29531.03">11785 11769 10 0,'6'-13'146'16,"-1"3"44"-16,0 1 53 0,-1 0 20 15,-4 9 62-15,7-12 38 0,-7 12 57 0,5-11 43 16,-5 11 60-16,4-9 53 0,-4 9 97 0,0 0 84 0,6-7 230 15,-6 7 391-15,0 0-504 0,1 11-874 0,-1-11 0 16,-1 19 0-16,-1-5 0 0,1 1 0 0,-2 4 0 16,0 3 0-16,0 0 0 0,1 0 0 0,0-2 0 0,0-2 0 15,-1 0 0-15,3 0 0 16,2-2 0-16,0 0 0 0,0-2 0 0,1-2 0 0,2-2 0 16,0-1 0-16,1-2 0 0,4-1 0 0,1-2 0 15,0-1 0-15,3-1 0 0,0-3 0 0,3-1 0 16,0-1 0-16,-2-1 0 0,0-2-713 0,1-1-1945 0,-2 0 1312 15,0-1 350-15,-2 0 185 0,-3-2-37 16,1 0 108-16</inkml:trace>
  <inkml:trace contextRef="#ctx0" brushRef="#br0" timeOffset="29720.65">12072 11782 33 0,'0'0'174'0,"0"0"49"0,1-11 59 0,-1 11 44 15,0 0 81-15,0 0 51 0,0 0 112 0,0 0 241 16,0 0 325-16,0 0 871 0,7 5-243 0,-4 6-1764 15,0 5 0-15,-2 3 0 0,1 6 0 0,-3 3 0 16,0 7 0-16,-4 9 0 0,0 2 0 16,-2 1 0-16,-1 0 0 0,-2 0 0 0,1-1 0 0,-1-5 0 0,3-1 0 15,-1-8 0-15,2-3 0 0,1-5 0 16,1-2 0-16,0-6 0 0,1 1-1291 16,0-3-1332-16,0-5 1181 0,3-9 456 0,0 0 31 0,0 0 140 15</inkml:trace>
  <inkml:trace contextRef="#ctx0" brushRef="#br0" timeOffset="29999.86">12447 12362 297 0,'0'0'530'0,"0"0"322"16,0 0 390-16,-9 7 723 0,9-7 1340 0,0 0-3305 15,-7 8 0-15,7-8 0 0,0 0 0 16,0 0 0-16,-5 7 0 0,5-7 0 0,0 0 0 0,0 0 0 16,0 0 0-16,0 0 0 0,3 13 0 0,-3-13 0 15,0 0 0-15,12 5 0 0,-12-5 0 0,14-2-3440 0,-14 2 1573 16,16-7 262-16,-8 3 405 0</inkml:trace>
  <inkml:trace contextRef="#ctx0" brushRef="#br0" timeOffset="30174.08">12790 12437 578 0,'-10'6'739'0,"2"-2"234"16,8-4 397-16,-14 5 310 0,14-5 1171 0,0 0-2851 0,-9 4 0 15,9-4 0-15,0 0 0 16,0 0 0-16,0 0 0 0,0 0 0 0,0 0-472 0,7-6-2467 0,1-1 1238 16,0 0-33-16,1-2 468 0</inkml:trace>
  <inkml:trace contextRef="#ctx0" brushRef="#br0" timeOffset="30356.7">13101 12381 485 0,'-10'3'702'0,"10"-3"342"0,-12 6 602 16,12-6 1288-16,0 0-1554 0,0 0-1380 0,0 0 0 16,0 0 0-16,0 0 0 0,0 0 0 0,0 0 0 0,0 0 0 15,0 0 0-15,0 0 0 0,0 0 0 0,0 0 0 16,0 0 0-16,14 0 0 0,-14 0 0 0,14-4 0 16,-14 4-2688-16,14-5 775 0,-14 5 662 15,15-5-3-15,-15 5 248 0</inkml:trace>
  <inkml:trace contextRef="#ctx0" brushRef="#br0" timeOffset="31259.84">13123 11830 28 0,'0'0'121'16,"-2"-15"17"-16,2 15 23 0,0 0 9 16,0 0 5-16,0-14 7 0,0 14-2 0,0 0-3 15,0 0 12-15,0 0-36 0,-1-11 28 0,1 11-46 16,0 0 17-16,0 0-52 0,0 0 13 0,0 0-47 0,0 0 14 15,0 0-37-15,0-12 38 0,0 12-26 0,0 0 45 16,0 0-32-16,0 0 48 0,0 0-15 0,0 0 43 16,0 0 10-16,0 0 63 0,0 0 13 0,0 0 72 15,0 0 46-15,0 0 69 0,0 0 81 16,0 0 139-16,0 0 130 0,0 0 531 0,-7 6-1184 0,7-6-114 16,-5 23 0-16,2-8 0 0,-1 3 0 0,-2 6 0 15,2-1 0-15,-2 8 0 0,0 0 0 0,0 3 0 0,-1-1 0 16,0 7 0-16,0 0 0 0,-1-8 0 15,2 2 0-15,0-5 0 0,-1 2 0 16,2-7 0-16,1 0 0 0,-1-3 0 0,0-3 0 16,2 0 0-16,0-4 0 0,0 0 0 0,1-3 0 0,-1 0 0 15,3-11 0-15,-3 17 0 0,3-17 0 0,-3 14 0 16,3-14 0-16,-2 11 0 0,2-11 0 0,0 0 0 16,-3 14 0-16,3-14 0 0,0 0 0 0,-2 10 0 0,2-10 0 15,0 0 0-15,0 0 0 0,8 6 0 16,-8-6 0-16,0 0-2587 0,15-2 968 0,-15 2 481 15,15-7 190-15,-7 1-37 0,1 0 150 0</inkml:trace>
  <inkml:trace contextRef="#ctx0" brushRef="#br0" timeOffset="32518.24">13376 11949 6 0,'0'0'83'0,"0"0"1"0,0 0 6 0,0 0 7 15,0-12 1-15,0 12 4 0,0 0 4 16,0 0 4-16,0 0 6 0,0 0 3 16,0 0 2-16,0 0 2 0,0 0 1 0,0 0-2 0,0 0 18 15,0 0-15 1,0 0 34-16,0 0-18 0,0 0 38 0,0 0-11 0,0 0 49 0,0 0 0 0,0 0 36 0,0 0-30 16,0 0 61-16,-7 9 16 0,7-9 49 0,-5 12 39 15,5-12 88-15,-8 17 144 0,4-7 123 0,-2 3 500 16,-1 3-778-16,0 1-465 0,-1 1 0 0,-2 2 0 15,1 1 0-15,0 1 0 0,0-1 0 16,-1 1 0-16,2 0 0 0,0-2 0 0,0-1 0 16,2 2 0-16,0-5 0 0,1 0 0 0,1-1 0 15,1-1 0-15,0 0 0 0,0-4 0 0,2 2 0 0,1-12 0 16,3 22 0-16,-1-12 0 0,3-1 0 16,0-1 0-16,2-1 0 0,1 0 0 0,2-1 0 15,0-1 0-15,0-2 0 0,3 0 0 0,-1-1 0 0,0 1 0 16,0 0 0-16,0-3 0 0,1 1 0 15,-13-1 0-15,24 1 0 0,-24-1 0 0,22-2 0 0,-22 2 0 16,22-4 0-16,-12 1 0 0,1 0 0 0,-2-2 0 16,0-2 0-16,1-2 0 0,-1 1 0 0,-1-4 0 15,0-1 0-15,0-2 0 0,-2-4 0 0,-2-2 0 0,1-1 0 16,-2-3 0-16,0-2 0 0,-3 0 0 0,0-3 0 16,-2-2 0-16,-2 0 0 0,0-1-682 0,-2 3 59 15,-1 0 294-15,-2 2 41 0,0 3 139 0,0 2 48 16,-1 3 135-16,0 2 79 0,0 0 54 0,-1 3 61 15,2 3 73-15,0 0 87 0,0 2 159 16,-1 2-153-16,1 1-394 0,2 2 0 0,7 5 0 0,-16-6 0 16,16 6 0-16,-14 2 0 0,14-2 0 0,-17 12 0 15,10-3 0-15,-1 4 0 0,-3 4 0 0,4 2 0 16,-3 6 0-16,1-4 0 0,0 6 0 0,2-5 0 16,1 0 0-16,1 0 0 0,0 0 0 0,2-4 0 15,1 0 0-15,1-4 0 0,2 0 0 0,-1-3-188 16,2 2-2019-16,1-3 969 0,2-2 230 0,0-1 165 15,-5-7 115-15,13 8 97 0,-13-8-34 0,14 3 61 16</inkml:trace>
  <inkml:trace contextRef="#ctx0" brushRef="#br0" timeOffset="33254.15">13668 11803 46 0,'0'0'52'0,"-11"-12"15"0,11 12 2 0,-9-8 6 15,9 8 11-15,-7-9 15 0,7 9 13 0,-6-7 20 16,6 7 22-1,0 0 23-15,-8-9 50 0,8 9-4 0,0 0 52 0,-7-7 12 0,7 7 45 16,0 0-16-16,0 0 18 0,0 0 5 0,0 0 80 0,0 0 55 16,0 0 81-16,0 0 73 0,12-4 108 0,-12 4 207 15,16 3 51-15,-16-3-996 0,24 1 0 0,-9 1 0 0,0-2 0 16,2 0 0-16,0 0 0 0,3-2 0 16,-2 1 0-16,2-1 0 0,-1 0 0 0,-1-1 0 15,1 0 0-15,-4 0 0 0,0 2 0 0,-2-2 0 0,0 2 0 16,-2-1 0-16,-11 2 0 0,18-2 0 0,-18 2 0 15,14-3 0-15,-14 3 0 0,12-3 0 0,-12 3 0 16,0 0 0-16,15 0 0 0,-15 0 0 0,0 0 0 16,11 6 0-16,-11-6 0 0,5 14 0 15,-2-2 0-15,-1 5 0 0,0 2 0 0,2 5 0 0,-1 3 0 16,1 4 0-16,-1 3 0 0,1 0 0 0,-1 1 0 0,0 1 0 16,1-2 0-16,-1-1 0 0,-1-1 0 0,0-5 0 15,0 0 0-15,-1-2 0 0,0-5 0 0,-1 0 0 16,0-2 0-16,0 1 0 0,-2-2 0 0,-1-1 0 15,-1 0 0-15,-3-1 0 0,0-1 0 16,-4 1 0-16,-2-1 0 0,-2 0 0 0,-1-1 0 16,-2-1 0-16,-3 1 0 0,-2-1 0 15,-1-1 0-15,1 0 0 0,1-2 0 0,0 1 0 0,1-2 0 16,0 0 0-16,1 0 0 0,5-2 0 0,2-2 0 0,-1 2 0 16,3-2 0-16,1 0 0 15,10-4 0-15,-12 7 0 0,12-7 0 16,0 0 0-16,0 0-991 0,0 0-1834 0,12-4 1164 0,-2 0 168 0,1 0 351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0-24T20:46:24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2924 4824 31 0,'0'0'90'15,"0"0"5"-15,0 0 3 0,-3 11 6 0,3-11-3 0,0 0-3 0,0 0 6 16,-2 13 6-16,2-13 6 16,0 0 8-16,0 0 21 0,0 0-8 0,0 13 12 0,0-13 9 15,0 0 14-15,0 0 35 0,0 0-7 0,0 0 50 16,0 0-18-16,2 11 60 0,-2-11-43 0,0 0 40 16,0 0-70-16,0 0 40 0,0 0-97 0,0 0 61 0,0 0-97 15,0 0 85-15,1 10-108 0,-1-10 118 0,0 0-124 16,0 0-14-16,7 11 7 0,-7-11-13 0,4 8-16 15,-4-8-4-15,8 10-22 0,-8-10-8 0,7 11-4 16,-7-11 4-16,12 13-6 0,-6-6-6 0,3 2-9 16,0 0 71-16,1 2 44 0,2 0 40 0,2 2 36 15,0 2 85-15,1 1-26 0,6 3 279 0,3 4 145 16,0 3-492-16,2 3-188 16,2 2 0-16,-1 1 0 0,6 11 0 0,0 0 0 0,0 1 0 0,-1 1 0 0,0 1 0 15,-1-1 0-15,-1-3 0 0,-5-7 0 16,0 0 0-16,-2-4 0 0,0-1 0 0,0-3 0 15,-4-6 0-15,-2 1 0 0,-1-7 0 0,-2 0 0 0,-1-1 0 16,-3-3 0-16,-1-1 0 16,1 0 0-16,-3-3 0 0,-1 0 0 15,-6-7 0-15,12 11 0 0,-12-11 0 0,8 4 0 0,-8-4 0 0,0 0 0 16,0 0-1357-16,8-7 377 0,-8 7 231 0,-4-17 200 16,1 6 32-16,-1 0 124 0,-3-4 87 0,2-1 33 15,-2-3 69-15,-1 0 16 0,0-1 49 0,0-2-3 0,1 2 33 16,-1-2-4-16,-1 0 37 0,2 1-5 0,-2 0 36 15,1 1-5-15,0-1 28 0,-1 2 6 0,2 0 7 16,-3 0 7-16,1 1 2 0,1 1 17 0,1-1 6 16,0 4 4-16,-1-1 6 0,1 1 7 15,1 0 5-15,-1 0 8 0,1 3 22 0,1-2 19 0,0 3 23 16,1 2 11-16,-1-1 22 0,5 9 27 0,-7-15 43 16,7 15 40-16,-7-12 43 0,7 12 42 0,-5-8 52 15,5 8 59-15,0 0-22 0,-5-11 104 0,5 11-72 16,0 0 380-16,0 0 230 15,5 19-1076-15,0-6 0 0,1 2 0 0,0 5 0 0,2-1 0 16,0 4 0-16,2 2 0 0,0 2 0 0,0-1 0 0,2 1 0 16,-1 1 0-16,0-3 0 0,-1 1 0 0,-1-4 0 15,-2-1 0-15,0-1 0 0,-1 0 0 0,-2-2 0 16,-2 0 0-16,-2 1 0 0,-2-1 0 0,-3 2 0 16,-3-1 0-16,-2 0 0 0,-5 2 0 15,-2-2 0-15,-3-1 0 0,-2-2 0 0,-4-1 0 0,-2-3 0 0,0-2 0 16,-3-3 0-16,3-2 0 0,0-4 0 15,-2-1 0-15,2-1-1320 0,-1-1 155 0,3-4 288 0,2 1 147 16,2-1 95-16,3-2 74 0,4 1 19 0,3 0 80 16,4-1 58-16,8 8 5 0,-6-9-122 0,6 9 25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0-24T21:00:40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5710 10182 26 0,'0'0'90'0,"0"0"3"0,0 0 0 0,8-3 2 16,-8 3-8-16,0 0-8 0,0 0-1 0,0 0 9 15,0 0-4-15,0 0 13 0,0 0-6 0,0 0 13 16,0 0-15-16,0 0 13 0,0 0 6 0,0 0-4 16,0 0 2-16,11 2-4 0,-11-2-2 0,0 0 3 15,0 0-10-15,0 0 40 0,0 0-44 0,0 0 34 16,0 0-61-16,0 0 17 0,0 0-5 0,0 0-10 0,0 0-5 16,0 0-10-16,0 0-6 0,0 0-9 15,0 0 15-15,0 0-52 0,0 0-8 0,5-11 21 0,-5 11-72 16,-5-19 42-16,0 5-58 0,0 1 55 0,0-2-40 15,1 1 56-15,-4 1-37 0,-1-1 51 0,0 1-57 16,0 1 90-16,-1 0-25 0,1 2 74 16,-2 2-48-16,2 3 66 0,-2 3-44 0,-2 0 56 0,1 5-27 15,-3 3 42-15,-1 7-11 0,-3 6 28 16,2 4 23-16,-4 8 25 0,5 2 17 0,-1 4 27 16,3 0 33-16,1 2 12 0,4 0 4 0,2 1 43 0,1-8-54 15,5 1-14-15,-1 0 17 0,3-6-54 16,1 0-33-16,4-2-35 0,-1-2-14 0,4 0 154 0,0-3-295 15,5-3 23-15,0-2-87 0,4-2-15 16,2-5-50-16,1-2-34 0,4-3-49 0,-1-3-17 0,4-3-2 16,5-1-31-16,0-3-34 0,0-1-88 0,-1 0-106 15,-1 1 49-15,-6 1-85 0,1-1 52 0,-4 3-39 16,-3 0 24-16,0 2 37 0,-5 1 33 0,0 2 40 16,4 1 8-16,-2 1-38 0,-2 1 4 0</inkml:trace>
  <inkml:trace contextRef="#ctx0" brushRef="#br0" timeOffset="677.83">6623 10293 83 0,'0'0'107'0,"11"-5"0"0,-11 5 3 0,0 0-8 16,0 0 2-16,5-9-12 0,-5 9 3 16,0 0-17-16,-1-12 10 0,1 12-13 0,-4-13 8 15,4 13-14-15,-6-14 8 0,6 14-9 0,-8-16-10 0,4 8-7 16,-1-1-1-16,-1 2-5 0,-2 0 9 0,2 1 2 15,6 6 10-15,-13-9 9 0,13 9-8 0,-15-7 5 16,15 7-6-16,-16-2 3 16,16 2 8-16,-21 9 9 0,9-1 15 0,-2 5 15 0,0 3 16 0,-2 4 32 0,2 3 28 15,0 1 53-15,2 3-8 16,2 0 50-16,0 0-19 0,2 1 13 0,4-4-1 0,1 0-2 16,1 0-24-16,2-4-30 0,3 3-52 0,2-3-23 15,2 0-28-15,3-3-37 0,3-2-77 0,2-3-89 16,3-2-100-16,2-3-126 0,3-2-122 0,-1-3-54 15,1-3-21-15,4-2-67 0,-1-2 7 0,-2-1 38 0,4-3 44 16,-5 0 54-16,4-2-182 0,-7 1 46 16</inkml:trace>
  <inkml:trace contextRef="#ctx0" brushRef="#br0" timeOffset="1095.3">7488 10082 167 0,'0'0'207'0,"0"0"42"0,-3-13-6 15,3 13 29-15,-15-5-28 16,3 3 17-16,-1 2-23 0,-3 0 45 0,-3 0 9 0,-2 2 69 16,-6 2 8-16,0-1 46 0,-6 2 46 0,1 2 17 15,-2 1 42-15,3 1 60 0,-2 1 117 0,1 1 60 16,-3 4 260-16,2 0-937 0,5 0-80 0,2 1 0 15,2-2 0-15,6-2 0 0,0 0 0 16,4-1 0-16,3-1 0 0,1 0 0 0,4-2 0 0,3 2 0 0,3-10 0 16,2 13 0-16,5-6 0 0,3-2-891 0,4 0 58 15,3-3 106-15,4 1 127 0,1-1 92 16,3-1 84-16,1 0 140 0,0 0-12 0,-1 2 112 0,-1-1-21 16,-4 2 83-16,-1 0 25 0,0 0 114 0,-3 4 5 15,-2 1 111-15,-3 1 72 0,-3 4 133 0,-3 1 181 16,-3 3 97-16,-2 1 260 0,-4 5 650 0,-5 2-607 15,-3 4-919-15,-5 1 0 0,0 1 0 0,-2-2 0 16,-4-2 0-16,6 1 0 0,-3-7 0 16,2 1 0-16,1-2 0 0,1-2 0 15,4-6 0-15,0 2 0 0,3-3 0 0,-1-2 0 0,4-1 0 0,1-2-2998 16,5-7 922-16,-6 14 317 0,6-14 480 0</inkml:trace>
  <inkml:trace contextRef="#ctx0" brushRef="#br0" timeOffset="2345.35">6883 11544 34 0,'-10'9'107'0,"10"-9"12"0,-7 16 14 16,5-6 6-16,-1 1 1 0,1 2 0 0,0 2-2 0,-1 0-1 15,3 0-2-15,-2 1 1 16,0 0-14 0,0-2 2-16,1-2 18 0,0 0-38 0,1-12 19 15,-1 21-50-15,1-21 19 0,-4 15-51 0,4-15 22 0,0 13-44 0,0-13 26 0,0 0-44 16,0 0 34-16,0 0-35 0,0 0 25 0,0 0-35 0,4-13 38 0,-4 1-40 16,1-2 34-16,0-2-44 0,-1-3 46 0,1-3-43 15,-1-4 41-15,0 0-6 0,-1-8-3 0,0 0-42 16,0-1 37-16,-1-3-47 0,-1-5 41 15,1-1-31-15,-2-1 34 0,1 0-29 16,0 1 33-16,-1 1-40 0,0 1 24 0,-2 7-17 0,2-1 32 0,0 7-44 16,0 4 60-16,1 3-28 0,1 3 60 0,0 2-19 0,0 2 71 15,1 5-28-15,1 10 34 0,-7-15-63 0,7 15 26 16,0 0-50-16,-7 7 54 0,3 4-53 16,1 4 48-16,-2 2-57 0,0 5 46 0,-2 1-50 0,-1 5 35 15,2-1-43-15,-2 0 38 0,-1 2-37 16,2-2 40-16,0-4 9 0,1-2-1 15,0-1 5-15,0-4-2 0,1-2-17 0,1 0-37 0,1-4-17 16,3-10-16-16,-6 12-17 0,6-12-17 0,0 0-88 0,-2-12 39 16,3-1-70-16,2-6 48 0,2-4-34 0,2-7 16 15,4-6 22-15,0 0 18 0,-1-1 20 16,2 1 14-16,-2 6 21 0,0 1 9 0,0 3 16 16,-2 6 1-16,-2 2 10 0,0 3 3 0,-2 5 16 0,-4 10 14 15,12-8 33-15,-12 8-1 0,10 8 39 0,-4 2-32 16,1 7 37-16,0 2-38 0,0 3 48 0,2 6-46 15,-2-1 38-15,2 3-53 0,0-2 32 0,0 2-64 0,3-1 42 16,-1 0-50-16,1-2 35 0,0-1-44 0,-1-2-76 16,4-2-9-16,-1 0-52 0,-1-5-50 15,0 0-19-15,-1-2-31 0,1-2-3 0,-2-3-5 16,2 0 28-16,-2-3-12 0,0-1-81 0,-1-1 1 0</inkml:trace>
  <inkml:trace contextRef="#ctx0" brushRef="#br0" timeOffset="35464.53">13303 10421 12 0,'0'0'43'0,"0"0"3"0,0 0-10 0,0 0 14 0,0 0-13 16,0 0 10-16,0 0-12 0,0 0 9 0,0 0-10 15,0 0 5-15,0 0-9 0,-2-10 4 0,2 10-9 16,0 0 4-16,0 0-6 0,0 0-4 16,0 0 3-16,0 0-2 0,0 0 1 0,0 0-2 15,0 0 2-15,0 0-11 0,0 0 12 0,0 0 1 0,0 0 2 16,0 0-2-16,0 0 3 0,0 0-5 0,0 0 5 0,0 0-9 15,0 0 9-15,0 0-9 0,0 0 7 16,0 0-9-16,0 0 5 0,0 0-13 0,0 0-1 16,0 0-6-16,0 0 4 0,0 0-10 0,0 0 3 15,0 0-10-15,0 0 10 0,0 0-7 0,0 0 3 16,-5-8-6-16,5 8 3 0,0 0-4 0,0 0 7 16,0 0-10-16,0 0 10 0,0 0-4 0,0 0 0 15,0 0-1-15,0 0 1 0,0 0-8 0,0 0 1 16,0 0-2-16,-2-10-3 0,2 10 2 0,0 0-8 15,0 0 7-15,0 0-13 0,0 0 14 0,0 0-15 16,0 0 13-16,0 0-16 0,0 0 17 0,0 0-18 16,0 0 14-16,0 0-3 0,0 0-5 0,0 0-3 15,0 0-3-15,0 0-1 0,0 0-5 0,0 0-3 16,0 0-17-16,0 0 38 0</inkml:trace>
  <inkml:trace contextRef="#ctx0" brushRef="#br0" timeOffset="38013.61">13157 10418 91 0,'-10'4'172'0,"10"-4"25"0,0 0 18 0,0 0 1 15,-12 4 4-15,12-4-4 0,0 0 24 0,-10 3-16 16,10-3 26-16,0 0 22 0,0 0 7 0,-12 3-13 16,12-3-20-16,0 0-43 0,0 0-32 0,0 0-25 0,-10 4-32 15,10-4-14-15,0 0-9 0,0 0-12 16,0 0 1 0,0 0 0-1,0 0-9-15,0 0-8 16,-12 3-6-16,12-3-8 0,0 0-7 15,0 0-2-15,0 0 1 0,0 0-10 0,0 0-4 0,0 0 1 0,0 0 4 16,11-11-7-16,-4 4-5 0,3-2-5 0,1-2 0 0,4-3-8 0,0-1 4 0,1 0 0 16,3-4 2-16,-2 2 3 0,2-1 20 0,-2 1 28 0,-1 2 37 0,-3 0 61 15,1 2 6-15,-3 2 42 0,-3 3 51 0,3-2 15 0,-5 3 267 0,0 1 33 16,-6 6 248-16,11-10-636 0,-11 10-188 0,9-5 0 16,-9 5 0-16,0 0 0 0,4 15 0 0,-5-3 0 15,-1 4 0-15,-1 2 0 0,-3 5 0 0,2 1 0 16,-2 6 0-16,0 0 0 0,0 3 0 0,0-2 0 15,-1 2 0-15,4 0 0 0,-2 0 0 0,1-1 0 16,0-3 0-16,2-1 0 0,-1-3 0 0,1-1 0 16,-1 0 0-16,2-3 0 0,0-2 0 0,-1-1 0 0,2-1 0 15,0 0 0-15,-1-1 0 0,1-3 0 0,-1 1 0 16,0-3 0-16,1 1 0 0,0 0 0 16,0-12 0-16,-1 21 0 0,1-21 0 0,-2 20-1133 0,2-20-393 15,-1 16 548-15,1-16 106 0,-2 13 107 0,2-13 93 0,-1 13 53 16,1-13-205-16,0 0 101 0</inkml:trace>
  <inkml:trace contextRef="#ctx0" brushRef="#br0" timeOffset="38278.75">12881 10994 470 0,'0'0'587'0,"0"0"181"0,0 0 155 0,0 0 162 16,0 0 254-16,0 0 801 0,0 0-1261 0,0 0-879 16,13 1 0-16,-13-1 0 0,16 1 0 0,-1-3 0 15,4 0 0-15,7-3 0 0,8-1 0 0,6-3 0 16,3-1 0-16,0-1 0 0,-1 1 0 0,-1-1 0 16,-2 1 0-16,-4 4 0 0,-3-1 0 0,-5 3 0 15,0 0 0-15,1 2 0 0,-5 2 0 0,-2 2 0 0,-1-1-472 16,0 2-2962-16,-2 3 1705 0,-4-1 337 15,-2 0 307-15</inkml:trace>
  <inkml:trace contextRef="#ctx0" brushRef="#br0" timeOffset="39479.55">10105 10420 56 0,'0'0'152'0,"-12"-5"13"0,12 5 19 0,0 0-8 16,-13-4 13-16,13 4 5 0,-9-4 9 0,9 4 1 16,0 0 42-16,-13-3-17 0,13 3 24 0,0 0-41 0,-14-4-30 15,14 4-38-15,-9-3-101 0,9 3 56 16,-11-4 30-16,11 4 24 0,-10-3 32 0,10 3 33 16,-13-3 4-16,13 3 16 0,-16-3 51 0,16 3-3 0,-19-2 10 15,19 2 67-15,-25 2-33 0,8 1 132 0,1 2-69 16,-1 0 274-16,-1 2-178 0,-4 1 51 0,3 1-540 15,-2 0 0-15,3 2 0 0,0-1 0 0,2 3 0 16,1-1 0-16,1-1 0 0,5-1 0 16,-1 2 0-16,4-2-444 0,1 1-393 0,2-2 108 15,3-9 77-15,3 17 30 0,2-10 195 0,-1 1 21 16,6-3 163-16,0 1-8 0,-1-1 115 0,2-2-11 16,3 1 87-16,-2-1-31 0,-1 1 72 0,0 1-31 0,1 0 81 15,-2 0 5-15,-1 3 89 0,1 1 38 16,-2 3 98-16,-3 0-1 0,0 5 60 0,-1-2 32 0,-4 3 54 15,0 1 72-15,0 1 105 0,-4 3 159 0,1 1 295 16,-1-1-717-16,-3 0-320 0,0 0 0 16,0-3 0-16,1 1 0 0,1 0 0 0,-1-6 0 15,2-1 0-15,-2 0 0 0,4-3-1179 0,2-11-400 0,-4 16 438 16,4-16 134-16,0 0 166 0,0 0 70 0,0 0-81 0,0 0 110 16</inkml:trace>
  <inkml:trace contextRef="#ctx0" brushRef="#br0" timeOffset="39831.47">10158 10626 171 0,'9'-6'280'0,"-9"6"70"0,12-4 91 0,-12 4 46 15,0 0 55-15,0 0 92 0,3 13 126 16,-3-13 234-16,-8 17 312 0,4-4 920 16,-1 2-2226-16,-1 1 0 0,-1 3 0 0,1 3 0 15,-2 0 0-15,3 1 0 0,-1 1 0 0,0 0 0 0,1 1 0 16,0-3 0-16,1 0 0 0,2-3 0 0,1-3 0 0,4 3 0 15,-5-5 0-15,4-3-130 0,0-1-1932 0,5-2 1013 16,-7-8 218-16,13 7 173 0,-13-7 108 0,17-7 89 0,-4-1 73 16,-1-2 92-16,2-5 65 0,0 0 65 0,0-3 41 15,1-3 50-15,-3 4 42 0,1 0 57 16,-3 1 46-16,0 2 42 0,-3 3 48 0,0 1 6 0,-3 1 53 16,2 1 11-16,-6 8 86 0,6-6 47 0,-6 6 79 15,0 0 63-15,0 0 33 0,2 17 38 0,-4-7 59 16,1 2 97-16,-2 4 148 15,-3 2 207-15,4 0-1087 0,0 1 0 0,1 0 0 0,0 0 0 16,0 0 0-16,0 0 0 0,3-3-62 0,-2-1-1489 0,2-1 281 16,0-3 365-16,2-1 85 15,2-2 87-15,-6-8 90 0,12 4 60 0,-12-4 82 0,17-6-35 16,-6-4 28-16</inkml:trace>
  <inkml:trace contextRef="#ctx0" brushRef="#br0" timeOffset="40332.49">10572 10675 197 0,'0'0'281'0,"0"0"56"0,0 0 93 16,2 15 44-16,-2-15 65 0,-2 18 111 0,1-6 165 0,-2 2 237 15,0 1 390-15,0 1 532 0,0 1-1974 0,0 0 0 16,-1 1 0-16,2-1 0 0,1 0 0 0,-1 0 0 0,0-4 0 16,2-1 0-16,0-12 0 0,-2 21 0 0,2-21 0 31,4 16 0-31,-4-16-2158 0,0 0 929 0,13 2 319 15,-4-8 218-15,1-2 129 0,5-5 150 0,0-3 83 0,1-4 88 16,1-2 59-16,0-1 57 0,2 0 56 0,-4 1 63 0,4 1 57 16,-6 5 45-16,0 0 21 0,-4 3 34 0,1 3-18 0,0 0 57 15,-3 4 32-15,-7 6 129 0,9-4 81 0,-9 4 86 16,0 0 108-16,9 11 124 0,-9-11 250 0,-2 22 438 0,0-7-575 16,-1 1-862-16,0 3 0 0,-2 2 0 15,0 1 0-15,1 0 0 0,0 0 0 16,-2-1 0-16,3-3 0 0,1-3 0 0,-1 2 0 0,2-7 0 0,1-10 0 15,-2 19 0-15,2-19 0 0,6 11 0 0,-6-11-1609 16,0 0 553-16,17-7 346 0,-9 1 293 0,2-2 66 16,1-5 180-16,1-2 6 0,3 0 118 0,0-1 73 15,-1 0 108-15,-1 1 59 0,-1 1 162 0,0 3 115 0,-2 1 70 16,0-1 120-16,-1 5 309 0,-3 2 210 16,-6 4-1179-16,15-2 0 0,-15 2 0 0,12 8 0 15,-6 1 0-15,-3 1 0 0,-1 5 0 0,-2 3 0 16,0 1 0-16,0 1 0 0,-2 4 0 0,0 1 0 15,-1-2 0-15,-1 0 0 0,1-1 0 0,-1-4 0 0,0-1 0 16,1-1 0 0,2-4 0-16,-1 0 0 15,2-12-1417-15,-3 14-1253 0,3-14 1074 0,0 0 235 16,0 0 293-16</inkml:trace>
  <inkml:trace contextRef="#ctx0" brushRef="#br0" timeOffset="41565.86">12371 10271 81 0,'0'0'84'16,"0"0"1"-16,10 4-1 0,-10-4 0 15,0 0-9-15,0 0 1 0,0 0-5 0,0 0 7 16,0 0-6-16,9 4 6 0,-9-4-12 0,0 0 7 0,0 0-13 16,0 0 9-16,0 0-14 15,0 0 22-15,0 0-11 0,0 0 26 0,0 0-11 0,0 0 23 0,7-8 8 16,-7 8-5-16,0 0 6 0,0 0 11 0,0 0 11 15,0 0 11-15,0 0 13 0,-4-9 20 0,4 9 31 16,0 0 4-16,0 0-4 0,-8-8-1 0,8 8-6 0,0 0-6 16,-10-7-7-16,10 7-9 0,-10-4-7 0,10 4 1 15,-14-5 3-15,14 5 2 0,-14-4 32 0,14 4 69 16,-18-5-59-16,18 5 48 0,-17-5-15 0,17 5 135 16,-16-3-69-16,16 3 359 0,-15-3-189 0,15 3-429 15,-14-4-62-15,14 4 0 0,-10-2 0 0,10 2 0 16,0 0 0-16,-14-5 0 0,14 5 0 0,0 0 0 15,0 0 0-15,-12-2 0 0,12 2 0 0,0 0 0 16,0 0 0-16,0 0 0 0,0 0 0 0,-12-2 0 16,12 2 0-16,0 0 0 0,0 0 0 15,-7 7 0-15,7-7 0 0,-5 14 0 0,0-2 0 0,2 2 0 16,-2 3 0-16,-2 4 0 0,-4 6 0 0,2 2 0 16,-4 6 0-16,0 2 0 0,0 0 0 15,-2 0 0-15,1-1 0 0,0 1 0 0,1 1 0 0,-1-2 0 16,2-1 0-16,1-6 0 0,0 0 0 0,2-2 0 15,1 0 0-15,-1-4 0 0,2-2 0 0,2 0 0 16,1-3 0-16,0-3 0 16,1 2 0-16,1-2 0 0,-1-3 0 0,2 1 0 0,2-2 0 15,-1-11 0-15,3 21 0 0,0-11 0 0,1-2 0 0,0 0 0 16,1 0 0-16,2-1 0 0,1-1 0 0,0-2 0 0,2 0 0 16,4 2 0-16,1-1 0 0,3 0 0 15,2-2 0-15,4 0 0 0,0 0 0 0,2 0 0 0,-1 0 0 31,0 0 0-31,0 1 0 0,1-3 0 0,-3 3 0 16,-1 0 0-16,0-1 0 0,-3 1 0 0,0-1 0 0,3 4 0 16,-2-1 0-16,0-1-689 0,0 1-2164 0,-2 1 1316 0,-2-2-219 15,2 1 479-15</inkml:trace>
  <inkml:trace contextRef="#ctx0" brushRef="#br0" timeOffset="42493.5">14560 9946 226 0,'0'0'268'0,"9"-8"29"15,-9 8 63-15,7-6 24 0,-7 6 50 0,10-6 56 16,-10 6 130-16,0 0 230 0,19 3 411 0,-11 2 1241 0,1 4-2003 15,2 5-499-15,1 10 0 0,0 10 0 16,-2 10 0-16,-2 9 0 0,-3 16 0 0,-3 9 0 16,-3 9 0-16,-5 5 0 0,-6 20 0 0,-3-2 0 15,-2-2 0-15,2-22 0 0,1-3 0 0,2-3 0 0,0-7 0 16,2-6 0-16,4-14 0 0,0-5 0 0,4-12 0 16,0-1-3391-16,3-9 1449 0,1-9 354 0,1-2 397 15</inkml:trace>
  <inkml:trace contextRef="#ctx0" brushRef="#br0" timeOffset="42969.17">17660 10871 831 0,'0'0'1022'0,"-17"-4"327"16,17 4 561-16,-17-3 1169 0,17 3-3079 0,-10-5 0 0,10 5 0 16,0 0 0-16,0 0 0 0,0 0 0 0,0 0 0 0,3-12 0 15,7 5-1601-15,3 0-374 0,1 0 561 0,7 0 192 16,1-2 189-16,2 0 166 0</inkml:trace>
  <inkml:trace contextRef="#ctx0" brushRef="#br0" timeOffset="43131.63">18364 10961 298 0,'0'0'518'15,"0"0"109"-15,0 0 13 16,-2-11-116-16,2 11-214 0,3-13-270 0,3 4-200 0,1-3-165 16,4 0-93-16,3-2 2 0,5-2 12 15,4-1-195-15,3-1 43 0</inkml:trace>
  <inkml:trace contextRef="#ctx0" brushRef="#br0" timeOffset="43299.49">19279 10903 753 0,'0'0'914'0,"0"0"269"16,0 0 371-16,0 0 425 0,0 0-171 0,0 0-1808 0,0 0 0 0,0 0 0 15,0 0 0-15,6-9 0 0,-6 9 0 16,10-5 0-16,0-2 0 0,3 0 0 0,5-2 0 0,3-1 0 15,4-2-2127-15,3 0 218 0,1 2 740 0,2 2 281 16,1-2 230-16,1 3-60 0,1 0 75 0</inkml:trace>
  <inkml:trace contextRef="#ctx0" brushRef="#br0" timeOffset="44348.81">23420 10419 16 0,'0'0'163'16,"0"0"45"-16,4-10 24 0,-4 10 32 0,0 0 64 16,2-10 27-16,-2 10 93 0,0 0 47 15,0 0 137-15,0-14 114 0,0 14 350 0,0 0 646 0,0 0-276 16,0 0-1466-16,2-11 0 0,-2 11 0 0,0 0 0 0,0 0 0 15,7-6 0-15,-7 6 0 16,14-3 0-16,-3 1 0 0,2 1 0 0,5-1 0 0,5-1 0 16,3 3 0-16,6-1 0 0,4-1 0 0,2-1 0 0,4 2 0 15,0 0 0-15,-1-1 0 0,0-1 0 16,0 1 0-16,-1-2 0 0,-4 1 0 0,-2 0 0 0,-5 2 0 16,-2-2 0-16,0 0 0 0,-2 0 0 0,-5 0 0 15,-2 1 0 1,-3 0 0-16,-1 0 0 0,-3 1 0 0,-11 1 0 15,22-3 0-15,-22 3 0 0,17-2 0 0,-17 2 0 0,13-2 0 0,-13 2 0 0,0 0 0 16,16-1 0-16,-16 1 0 16,0 0 0-16,14 2 0 0,-14-2 0 0,7 6 0 0,-7-6 0 0,6 10 0 15,-6-10 0-15,3 15 0 0,-3-15 0 0,3 22 0 16,-3-9 0-16,0 5 0 0,-3 5 0 0,0 2 0 16,-3 5 0-16,1 1 0 0,-2 2 0 15,-5 6 0-15,3-1 0 0,-2 2 0 0,-1-2 0 16,0 1 0-16,1-2 0 0,-2-1 0 0,5-7 0 0,-1 0 0 15,0 0 0-15,0-3 0 0,3-4 0 0,-1 0 0 16,1-2 0-16,-2-1 0 0,3 0 0 0,-1-4 0 16,-2 0 0-16,0 0 0 0,2-1 0 0,-3-1 0 0,-3 2 0 15,-1-2 0-15,-2 1 0 0,-1-2 0 0,-3 1 0 16,-3 1 0 0,-3-3 0-16,-2 1 0 0,-2-1 0 0,-2 2 0 15,-6-2 0-15,-1 0 0 0,-2 0 0 0,6-3 0 0,1 1 0 16,-3-4 0-16,4 1 0 0,-2-2 0 0,5-1 0 15,0-3 0-15,2-1 0 0,0-2 0 0,2 0 0 0,1-1 0 16,3-2 0-16,-1 0 0 0,6 0 0 0,-1 0 0 0,3 2 0 16,0-2 0-16,4 1 0 0,0 1 0 15,-1 1 0-15,1-1 0 0,10 4-1907 0,-13-6 250 16,13 6 462-16,-11-3 292 0,11 3 149 0,0 0-158 0,-15-4 128 16</inkml:trace>
  <inkml:trace contextRef="#ctx0" brushRef="#br0" timeOffset="61989.14">12995 9813 63 0,'-11'6'96'15,"11"-6"-6"-15,0 0-9 0,-11 6-10 0,11-6-13 0,0 0-10 16,-11 5-8-16,11-5-6 0,0 0-5 0,-8 5-8 15,8-5-4-15,0 0-7 0,0 0-8 0,-10 5-4 16,10-5-1-16,0 0-1 0,0 0 5 0,0 0 3 16,-8 6 7-16,8-6 8 0,0 0 5 0,0 0 10 15,0 0 6-15,0 0 9 0,0 0 8 0,-7 5 10 16,7-5 5-16,0 0 8 0,0 0 5 0,0 0 1 16,0 0 4-16,0 0-5 0,0 0 2 0,0 0-24 15,0 0 26-15,0 0-17 0,0 0 14 0,0 0-24 16,0 0 15-16,0 0-36 0,0 0 17 0,0 0-33 0,0 0 25 15,0 0-37-15,0 0 27 0,0 0-32 16,0 0 40-16,0 0-26 0,0 0 53 0,0 0-38 16,0 0 43-16,12 2-4 0,-12-2 57 0,0 0-26 0,19-3 50 15,-19 3-17-15,16-1 36 16,-16 1-25-16,23-2 42 0,-9 2-4 0,0-1 52 0,5 0 17 16,-1-1 39-16,2 2 7 0,3-1 7 0,2-1 14 15,0 1 74-15,3 0 28 0,0 0 54 0,0 0 77 0,1-1 125 16,1 1-586-16,0 0-97 0,0 0 0 0,0 0 0 15,0 0 0-15,0 0 0 0,-1 1 0 0,0-2 0 16,0 2 0-16,-2 0 0 0,-1 0 0 0,-2 0 0 16,0 0 0-16,-2 0 0 0,-2 0 0 15,1 0 0-15,-1 2 0 0,-3-2 0 0,-1 1 0 0,-1 0 0 16,-1 0 0-16,-2-1 0 0,-12 0 0 0,24 1 0 16,-24-1 0-16,17 1 0 0,-17-1 0 0,16 1 0 15,-16-1 0-15,13 1 0 0,-13-1 0 0,0 0 0 16,17 2 0-16,-17-2 0 0,0 0 0 0,12 0 0 0,-12 0 0 15,0 0 0-15,0 0 0 0,14 0 0 16,-14 0 0-16,0 0 0 0,0 0 0 0,0 0 0 16,0 0 0-16,0 0 0 0,13 0 0 0,-13 0 0 15,0 0 0-15,0 0 0 0,0 0 0 0,0 0 0 16,0 0-1081-16,0 0-610 0,0 0 618 0,0 0 176 16,0 0 127-16,15 0 132 0,-15 0 33 0,0 0-111 15,0 0 75-15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20:16:37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515 0 148 0 0,'0'0'1382'0'0,"-3"1"-1044"0"0,-24 5 1133 0 0,24-5-721 0 0,0 0-409 0 0,-19 5 515 0 0,0-1 1 0 0,-1-1 0 0 0,-26 2 0 0 0,16-3-530 0 0,-39 10 0 0 0,52-8-316 0 0,0 1 0 0 0,0 1 0 0 0,1 1-1 0 0,0 0 1 0 0,1 1 0 0 0,0 1 0 0 0,0 1-1 0 0,1 1 1 0 0,0 0 0 0 0,1 1-1 0 0,-26 28 1 0 0,41-40-32 0 0,0 0-1 0 0,-1 0 1 0 0,1 0 0 0 0,0 1-1 0 0,1-1 1 0 0,-1 0 0 0 0,0 0 0 0 0,0 0-1 0 0,0 1 1 0 0,1-1 0 0 0,-1 0-1 0 0,1 1 1 0 0,-1-1 0 0 0,1 1-1 0 0,-1-1 1 0 0,1 0 0 0 0,0 1-1 0 0,0-1 1 0 0,-1 1 0 0 0,1-1-1 0 0,0 1 1 0 0,1-1 0 0 0,-1 1-1 0 0,0-1 1 0 0,0 1 0 0 0,1-1-1 0 0,-1 0 1 0 0,0 1 0 0 0,1-1-1 0 0,0 1 1 0 0,-1-1 0 0 0,1 0-1 0 0,0 1 1 0 0,-1-1 0 0 0,1 0-1 0 0,0 0 1 0 0,0 0 0 0 0,0 0-1 0 0,0 0 1 0 0,0 0 0 0 0,1 0-1 0 0,-1 0 1 0 0,0 0 0 0 0,2 1-1 0 0,3 1-95 0 0,0 0-1 0 0,0 0 0 0 0,0-1 1 0 0,0 1-1 0 0,1-1 0 0 0,12 2 1 0 0,18 1-61 0 0,-21-3 116 0 0,1 0 1 0 0,-1 1 0 0 0,1 1-1 0 0,19 7 1 0 0,-32-9 100 0 0,1 0 0 0 0,-1 1 0 0 0,0-1 0 0 0,0 1 0 0 0,0-1 0 0 0,0 1 0 0 0,0 1 0 0 0,-1-1 0 0 0,1 0 0 0 0,-1 1 0 0 0,0 0 0 0 0,0-1 0 0 0,0 1 0 0 0,-1 1 0 0 0,1-1 0 0 0,-1 0 0 0 0,0 0 0 0 0,0 1 0 0 0,1 5 0 0 0,0 2 167 0 0,-1 0 1 0 0,0 0-1 0 0,0 0 1 0 0,-1 1-1 0 0,-1-1 1 0 0,0 0-1 0 0,-1 1 1 0 0,-4 21-1 0 0,-3 5-158 0 0,-20 52 0 0 0,11-40-1461 0 0,17-49 651 0 0,11-11-5150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12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96662" cy="3659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6146" tIns="43073" rIns="86146" bIns="43073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5123"/>
          <p:cNvSpPr>
            <a:spLocks noGrp="1" noChangeArrowheads="1"/>
          </p:cNvSpPr>
          <p:nvPr>
            <p:ph type="dt" idx="1"/>
          </p:nvPr>
        </p:nvSpPr>
        <p:spPr bwMode="auto">
          <a:xfrm>
            <a:off x="5295576" y="0"/>
            <a:ext cx="3996662" cy="3659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6146" tIns="43073" rIns="86146" bIns="43073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512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54338" y="523875"/>
            <a:ext cx="3484562" cy="2613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5" name="Rectangle 512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98999" y="3345649"/>
            <a:ext cx="6894240" cy="31365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6146" tIns="43073" rIns="86146" bIns="430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512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9024"/>
            <a:ext cx="3996662" cy="3659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6146" tIns="43073" rIns="86146" bIns="43073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512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95576" y="6639024"/>
            <a:ext cx="3996662" cy="3659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6146" tIns="43073" rIns="86146" bIns="43073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6A89AEC4-1F65-064C-AF2C-4089AC7AF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89AEC4-1F65-064C-AF2C-4089AC7AF07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50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C613AF-66BC-8C45-8FFC-81938FBA41D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5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01EB86E-CCC9-C548-84B5-1610E1C68693}" type="slidenum">
              <a:rPr lang="en-US" sz="1200"/>
              <a:pPr/>
              <a:t>66</a:t>
            </a:fld>
            <a:endParaRPr 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826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8826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8826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8826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8826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5BA9C81-019E-7E4E-B8E9-C842A2F32222}" type="slidenum">
              <a:rPr lang="en-US" sz="1200"/>
              <a:pPr/>
              <a:t>86</a:t>
            </a:fld>
            <a:endParaRPr lang="en-US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C497B6-B139-5541-8EB5-401872F7C26E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51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C497B6-B139-5541-8EB5-401872F7C26E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14E8C-AAE0-5645-8347-9C02EFD9C06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60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14E8C-AAE0-5645-8347-9C02EFD9C06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14E8C-AAE0-5645-8347-9C02EFD9C06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9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514E8C-AAE0-5645-8347-9C02EFD9C06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3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14E8C-AAE0-5645-8347-9C02EFD9C06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56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9FB3C7-FEFC-C94C-8DA6-B42B6D61B09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78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9FB3C7-FEFC-C94C-8DA6-B42B6D61B09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27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9FB3C7-FEFC-C94C-8DA6-B42B6D61B09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1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0E6C3-5788-5747-80C1-1E0F4B57D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0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8AED3-1B5A-1649-B4C1-BDFD751ED8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6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DA659-8695-C542-9492-76F85B932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6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7EB5333-9618-9C48-8339-599EF0593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.xml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39" Type="http://schemas.openxmlformats.org/officeDocument/2006/relationships/customXml" Target="../ink/ink27.xml"/><Relationship Id="rId21" Type="http://schemas.openxmlformats.org/officeDocument/2006/relationships/customXml" Target="../ink/ink18.xml"/><Relationship Id="rId34" Type="http://schemas.openxmlformats.org/officeDocument/2006/relationships/image" Target="../media/image30.png"/><Relationship Id="rId42" Type="http://schemas.openxmlformats.org/officeDocument/2006/relationships/image" Target="../media/image34.png"/><Relationship Id="rId47" Type="http://schemas.openxmlformats.org/officeDocument/2006/relationships/customXml" Target="../ink/ink31.xml"/><Relationship Id="rId50" Type="http://schemas.openxmlformats.org/officeDocument/2006/relationships/image" Target="../media/image38.png"/><Relationship Id="rId55" Type="http://schemas.openxmlformats.org/officeDocument/2006/relationships/customXml" Target="../ink/ink35.xml"/><Relationship Id="rId63" Type="http://schemas.openxmlformats.org/officeDocument/2006/relationships/customXml" Target="../ink/ink39.xml"/><Relationship Id="rId68" Type="http://schemas.openxmlformats.org/officeDocument/2006/relationships/image" Target="../media/image47.png"/><Relationship Id="rId76" Type="http://schemas.openxmlformats.org/officeDocument/2006/relationships/image" Target="../media/image51.png"/><Relationship Id="rId7" Type="http://schemas.openxmlformats.org/officeDocument/2006/relationships/customXml" Target="../ink/ink11.xml"/><Relationship Id="rId71" Type="http://schemas.openxmlformats.org/officeDocument/2006/relationships/customXml" Target="../ink/ink43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1.png"/><Relationship Id="rId29" Type="http://schemas.openxmlformats.org/officeDocument/2006/relationships/customXml" Target="../ink/ink22.xml"/><Relationship Id="rId11" Type="http://schemas.openxmlformats.org/officeDocument/2006/relationships/customXml" Target="../ink/ink13.xml"/><Relationship Id="rId24" Type="http://schemas.openxmlformats.org/officeDocument/2006/relationships/image" Target="../media/image25.png"/><Relationship Id="rId32" Type="http://schemas.openxmlformats.org/officeDocument/2006/relationships/image" Target="../media/image29.png"/><Relationship Id="rId37" Type="http://schemas.openxmlformats.org/officeDocument/2006/relationships/customXml" Target="../ink/ink26.xml"/><Relationship Id="rId40" Type="http://schemas.openxmlformats.org/officeDocument/2006/relationships/image" Target="../media/image33.png"/><Relationship Id="rId45" Type="http://schemas.openxmlformats.org/officeDocument/2006/relationships/customXml" Target="../ink/ink30.xml"/><Relationship Id="rId53" Type="http://schemas.openxmlformats.org/officeDocument/2006/relationships/customXml" Target="../ink/ink34.xml"/><Relationship Id="rId58" Type="http://schemas.openxmlformats.org/officeDocument/2006/relationships/image" Target="../media/image42.png"/><Relationship Id="rId66" Type="http://schemas.openxmlformats.org/officeDocument/2006/relationships/image" Target="../media/image46.png"/><Relationship Id="rId74" Type="http://schemas.openxmlformats.org/officeDocument/2006/relationships/image" Target="../media/image50.png"/><Relationship Id="rId79" Type="http://schemas.openxmlformats.org/officeDocument/2006/relationships/customXml" Target="../ink/ink47.xml"/><Relationship Id="rId5" Type="http://schemas.openxmlformats.org/officeDocument/2006/relationships/customXml" Target="../ink/ink10.xml"/><Relationship Id="rId61" Type="http://schemas.openxmlformats.org/officeDocument/2006/relationships/customXml" Target="../ink/ink38.xml"/><Relationship Id="rId82" Type="http://schemas.openxmlformats.org/officeDocument/2006/relationships/image" Target="../media/image54.png"/><Relationship Id="rId10" Type="http://schemas.openxmlformats.org/officeDocument/2006/relationships/image" Target="../media/image18.png"/><Relationship Id="rId19" Type="http://schemas.openxmlformats.org/officeDocument/2006/relationships/customXml" Target="../ink/ink17.xml"/><Relationship Id="rId31" Type="http://schemas.openxmlformats.org/officeDocument/2006/relationships/customXml" Target="../ink/ink23.xml"/><Relationship Id="rId44" Type="http://schemas.openxmlformats.org/officeDocument/2006/relationships/image" Target="../media/image35.png"/><Relationship Id="rId52" Type="http://schemas.openxmlformats.org/officeDocument/2006/relationships/image" Target="../media/image39.png"/><Relationship Id="rId60" Type="http://schemas.openxmlformats.org/officeDocument/2006/relationships/image" Target="../media/image43.png"/><Relationship Id="rId65" Type="http://schemas.openxmlformats.org/officeDocument/2006/relationships/customXml" Target="../ink/ink40.xml"/><Relationship Id="rId73" Type="http://schemas.openxmlformats.org/officeDocument/2006/relationships/customXml" Target="../ink/ink44.xml"/><Relationship Id="rId78" Type="http://schemas.openxmlformats.org/officeDocument/2006/relationships/image" Target="../media/image52.png"/><Relationship Id="rId81" Type="http://schemas.openxmlformats.org/officeDocument/2006/relationships/customXml" Target="../ink/ink48.xml"/><Relationship Id="rId4" Type="http://schemas.openxmlformats.org/officeDocument/2006/relationships/image" Target="../media/image15.png"/><Relationship Id="rId9" Type="http://schemas.openxmlformats.org/officeDocument/2006/relationships/customXml" Target="../ink/ink12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Relationship Id="rId27" Type="http://schemas.openxmlformats.org/officeDocument/2006/relationships/customXml" Target="../ink/ink21.xml"/><Relationship Id="rId30" Type="http://schemas.openxmlformats.org/officeDocument/2006/relationships/image" Target="../media/image28.png"/><Relationship Id="rId35" Type="http://schemas.openxmlformats.org/officeDocument/2006/relationships/customXml" Target="../ink/ink25.xml"/><Relationship Id="rId43" Type="http://schemas.openxmlformats.org/officeDocument/2006/relationships/customXml" Target="../ink/ink29.xml"/><Relationship Id="rId48" Type="http://schemas.openxmlformats.org/officeDocument/2006/relationships/image" Target="../media/image37.png"/><Relationship Id="rId56" Type="http://schemas.openxmlformats.org/officeDocument/2006/relationships/image" Target="../media/image41.png"/><Relationship Id="rId64" Type="http://schemas.openxmlformats.org/officeDocument/2006/relationships/image" Target="../media/image45.png"/><Relationship Id="rId69" Type="http://schemas.openxmlformats.org/officeDocument/2006/relationships/customXml" Target="../ink/ink42.xml"/><Relationship Id="rId77" Type="http://schemas.openxmlformats.org/officeDocument/2006/relationships/customXml" Target="../ink/ink46.xml"/><Relationship Id="rId8" Type="http://schemas.openxmlformats.org/officeDocument/2006/relationships/image" Target="../media/image17.png"/><Relationship Id="rId51" Type="http://schemas.openxmlformats.org/officeDocument/2006/relationships/customXml" Target="../ink/ink33.xml"/><Relationship Id="rId72" Type="http://schemas.openxmlformats.org/officeDocument/2006/relationships/image" Target="../media/image49.png"/><Relationship Id="rId80" Type="http://schemas.openxmlformats.org/officeDocument/2006/relationships/image" Target="../media/image53.png"/><Relationship Id="rId3" Type="http://schemas.openxmlformats.org/officeDocument/2006/relationships/customXml" Target="../ink/ink9.xml"/><Relationship Id="rId12" Type="http://schemas.openxmlformats.org/officeDocument/2006/relationships/image" Target="../media/image19.png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33" Type="http://schemas.openxmlformats.org/officeDocument/2006/relationships/customXml" Target="../ink/ink24.xml"/><Relationship Id="rId38" Type="http://schemas.openxmlformats.org/officeDocument/2006/relationships/image" Target="../media/image32.png"/><Relationship Id="rId46" Type="http://schemas.openxmlformats.org/officeDocument/2006/relationships/image" Target="../media/image36.png"/><Relationship Id="rId59" Type="http://schemas.openxmlformats.org/officeDocument/2006/relationships/customXml" Target="../ink/ink37.xml"/><Relationship Id="rId67" Type="http://schemas.openxmlformats.org/officeDocument/2006/relationships/customXml" Target="../ink/ink41.xml"/><Relationship Id="rId20" Type="http://schemas.openxmlformats.org/officeDocument/2006/relationships/image" Target="../media/image23.png"/><Relationship Id="rId41" Type="http://schemas.openxmlformats.org/officeDocument/2006/relationships/customXml" Target="../ink/ink28.xml"/><Relationship Id="rId54" Type="http://schemas.openxmlformats.org/officeDocument/2006/relationships/image" Target="../media/image40.png"/><Relationship Id="rId62" Type="http://schemas.openxmlformats.org/officeDocument/2006/relationships/image" Target="../media/image44.png"/><Relationship Id="rId70" Type="http://schemas.openxmlformats.org/officeDocument/2006/relationships/image" Target="../media/image48.png"/><Relationship Id="rId75" Type="http://schemas.openxmlformats.org/officeDocument/2006/relationships/customXml" Target="../ink/ink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image" Target="../media/image27.png"/><Relationship Id="rId36" Type="http://schemas.openxmlformats.org/officeDocument/2006/relationships/image" Target="../media/image31.png"/><Relationship Id="rId49" Type="http://schemas.openxmlformats.org/officeDocument/2006/relationships/customXml" Target="../ink/ink32.xml"/><Relationship Id="rId57" Type="http://schemas.openxmlformats.org/officeDocument/2006/relationships/customXml" Target="../ink/ink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6394C08-858D-E041-8935-A2F6BB4489B2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17475" y="1001713"/>
            <a:ext cx="891063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1" lang="en-US" sz="3200">
                <a:cs typeface="+mn-cs"/>
              </a:rPr>
              <a:t>Chapter 1 - Introduction</a:t>
            </a:r>
          </a:p>
        </p:txBody>
      </p:sp>
      <p:pic>
        <p:nvPicPr>
          <p:cNvPr id="7172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4003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F52909EE-B4A8-4396-863E-5271ECA0E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82" y="4681946"/>
            <a:ext cx="1871254" cy="18712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DA19D7A-0922-5844-9E78-B2F290CA9868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The Standard Prelude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0850" y="1652588"/>
            <a:ext cx="79676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Haskell comes with a large number of standard library functions.  In addition to the familiar numeric functions such as + and *, the library also provides many useful functions on </a:t>
            </a:r>
            <a:r>
              <a:rPr lang="en-US" u="sng"/>
              <a:t>lists</a:t>
            </a:r>
            <a:r>
              <a:rPr lang="en-US"/>
              <a:t>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54038" y="4044950"/>
            <a:ext cx="5649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first element of a list: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495425" y="5095875"/>
            <a:ext cx="3498850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head [1,2,3,4,5]</a:t>
            </a:r>
          </a:p>
          <a:p>
            <a:r>
              <a:rPr lang="en-US" sz="2400">
                <a:latin typeface="Lucida Sans Typewriter" charset="0"/>
              </a:rPr>
              <a:t>1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6A5A51-318B-4511-A97A-8268EC20E1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5DA659-8695-C542-9492-76F85B932C4A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38A155EE-99C4-4791-A817-6A0B6C9C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90993E6-B536-104E-BCFE-F12A544957E2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Remove the first element from a list: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tail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[2,3,4,5]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nth element of a list: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397000" y="3390900"/>
            <a:ext cx="34988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[1,2,3,4,5] !! 2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3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first n elements of a list: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455738" y="5521325"/>
            <a:ext cx="3867150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take 3 [1,2,3,4,5]</a:t>
            </a:r>
          </a:p>
          <a:p>
            <a:r>
              <a:rPr lang="en-US" sz="2400">
                <a:latin typeface="Lucida Sans Typewriter" charset="0"/>
              </a:rPr>
              <a:t>[1,2,3]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9077FC3-A16C-6B48-B6DA-253384A65797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Remove the first n elements from a list: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drop 3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[4,5]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length of a list: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397000" y="3419475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length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5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sum of a list of numbers: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455738" y="5491163"/>
            <a:ext cx="33147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sum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15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821B738-F60A-634C-A383-F641D0A4F24C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product of a list of numbers: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40513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product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120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Append two lists: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397000" y="3419475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[1,2,3] ++ [4,5]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[1,2,3,4,5]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Reverse a list: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455738" y="5491163"/>
            <a:ext cx="40513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reverse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[5,4,3,2,1]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E38AAA3-FE12-9D41-818B-DF0C6FF442C1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Function Application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65138" y="1616075"/>
            <a:ext cx="8229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</a:t>
            </a:r>
            <a:r>
              <a:rPr lang="en-US" u="sng"/>
              <a:t>mathematics</a:t>
            </a:r>
            <a:r>
              <a:rPr lang="en-US"/>
              <a:t>, function application is denoted using parentheses, and multiplication is often denoted using juxtaposition or space.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1554163" y="3700463"/>
            <a:ext cx="23939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f(a,b) + c d</a:t>
            </a:r>
          </a:p>
        </p:txBody>
      </p:sp>
      <p:sp>
        <p:nvSpPr>
          <p:cNvPr id="23557" name="AutoShape 6"/>
          <p:cNvSpPr>
            <a:spLocks noChangeArrowheads="1"/>
          </p:cNvSpPr>
          <p:nvPr/>
        </p:nvSpPr>
        <p:spPr bwMode="auto">
          <a:xfrm>
            <a:off x="1104900" y="5229225"/>
            <a:ext cx="7085013" cy="1028700"/>
          </a:xfrm>
          <a:prstGeom prst="wedgeRoundRectCallout">
            <a:avLst>
              <a:gd name="adj1" fmla="val -27528"/>
              <a:gd name="adj2" fmla="val -12422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Apply the function f to a and b, and add the result to the product of c and 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3B37A20-571F-2C41-A398-6A045B808D21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452438" y="1144588"/>
            <a:ext cx="822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</a:t>
            </a:r>
            <a:r>
              <a:rPr lang="en-US" u="sng"/>
              <a:t>Haskell</a:t>
            </a:r>
            <a:r>
              <a:rPr lang="en-US"/>
              <a:t>, function application is denoted using space, and multiplication is denoted using *.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638300" y="3233738"/>
            <a:ext cx="2209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 a b + c*d</a:t>
            </a:r>
          </a:p>
        </p:txBody>
      </p:sp>
      <p:sp>
        <p:nvSpPr>
          <p:cNvPr id="24580" name="AutoShape 8"/>
          <p:cNvSpPr>
            <a:spLocks noChangeArrowheads="1"/>
          </p:cNvSpPr>
          <p:nvPr/>
        </p:nvSpPr>
        <p:spPr bwMode="auto">
          <a:xfrm>
            <a:off x="850900" y="4994275"/>
            <a:ext cx="6457950" cy="566738"/>
          </a:xfrm>
          <a:prstGeom prst="wedgeRoundRectCallout">
            <a:avLst>
              <a:gd name="adj1" fmla="val -25787"/>
              <a:gd name="adj2" fmla="val -19733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As previously, but in Haskell syntax.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4467740-7AC7-0A47-B6D9-4DCC00FDA825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25602" name="Text Box 5"/>
          <p:cNvSpPr txBox="1">
            <a:spLocks noChangeArrowheads="1"/>
          </p:cNvSpPr>
          <p:nvPr/>
        </p:nvSpPr>
        <p:spPr bwMode="auto">
          <a:xfrm>
            <a:off x="501650" y="1171575"/>
            <a:ext cx="81740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Moreover, function application is assumed to have </a:t>
            </a:r>
            <a:r>
              <a:rPr lang="en-US" u="sng"/>
              <a:t>higher priority</a:t>
            </a:r>
            <a:r>
              <a:rPr lang="en-US"/>
              <a:t> than all other operators.</a:t>
            </a:r>
          </a:p>
        </p:txBody>
      </p:sp>
      <p:sp>
        <p:nvSpPr>
          <p:cNvPr id="25603" name="Text Box 6"/>
          <p:cNvSpPr txBox="1">
            <a:spLocks noChangeArrowheads="1"/>
          </p:cNvSpPr>
          <p:nvPr/>
        </p:nvSpPr>
        <p:spPr bwMode="auto">
          <a:xfrm>
            <a:off x="1641475" y="3235325"/>
            <a:ext cx="1473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 a + b</a:t>
            </a:r>
          </a:p>
        </p:txBody>
      </p:sp>
      <p:sp>
        <p:nvSpPr>
          <p:cNvPr id="25604" name="AutoShape 9"/>
          <p:cNvSpPr>
            <a:spLocks noChangeArrowheads="1"/>
          </p:cNvSpPr>
          <p:nvPr/>
        </p:nvSpPr>
        <p:spPr bwMode="auto">
          <a:xfrm>
            <a:off x="850900" y="4994275"/>
            <a:ext cx="6915150" cy="566738"/>
          </a:xfrm>
          <a:prstGeom prst="wedgeRoundRectCallout">
            <a:avLst>
              <a:gd name="adj1" fmla="val -27389"/>
              <a:gd name="adj2" fmla="val -19737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Means (f a) + b, rather than f (a + b).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E087749-1F4D-9B44-AB89-0370833F3286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grpSp>
        <p:nvGrpSpPr>
          <p:cNvPr id="26627" name="Group 46"/>
          <p:cNvGrpSpPr>
            <a:grpSpLocks/>
          </p:cNvGrpSpPr>
          <p:nvPr/>
        </p:nvGrpSpPr>
        <p:grpSpPr bwMode="auto">
          <a:xfrm>
            <a:off x="1882775" y="1550988"/>
            <a:ext cx="5056188" cy="4595812"/>
            <a:chOff x="1240" y="938"/>
            <a:chExt cx="3185" cy="2895"/>
          </a:xfrm>
        </p:grpSpPr>
        <p:sp>
          <p:nvSpPr>
            <p:cNvPr id="26628" name="Text Box 5"/>
            <p:cNvSpPr txBox="1">
              <a:spLocks noChangeArrowheads="1"/>
            </p:cNvSpPr>
            <p:nvPr/>
          </p:nvSpPr>
          <p:spPr bwMode="auto">
            <a:xfrm>
              <a:off x="1240" y="938"/>
              <a:ext cx="1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u="sng"/>
                <a:t>Mathematics</a:t>
              </a:r>
            </a:p>
          </p:txBody>
        </p:sp>
        <p:sp>
          <p:nvSpPr>
            <p:cNvPr id="26629" name="Text Box 6"/>
            <p:cNvSpPr txBox="1">
              <a:spLocks noChangeArrowheads="1"/>
            </p:cNvSpPr>
            <p:nvPr/>
          </p:nvSpPr>
          <p:spPr bwMode="auto">
            <a:xfrm>
              <a:off x="3205" y="939"/>
              <a:ext cx="8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u="sng"/>
                <a:t>Haskell</a:t>
              </a:r>
              <a:endParaRPr lang="en-US"/>
            </a:p>
          </p:txBody>
        </p:sp>
        <p:sp>
          <p:nvSpPr>
            <p:cNvPr id="26630" name="Text Box 7"/>
            <p:cNvSpPr txBox="1">
              <a:spLocks noChangeArrowheads="1"/>
            </p:cNvSpPr>
            <p:nvPr/>
          </p:nvSpPr>
          <p:spPr bwMode="auto">
            <a:xfrm>
              <a:off x="1291" y="1507"/>
              <a:ext cx="58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f(x)</a:t>
              </a:r>
            </a:p>
          </p:txBody>
        </p:sp>
        <p:sp>
          <p:nvSpPr>
            <p:cNvPr id="26631" name="Text Box 8"/>
            <p:cNvSpPr txBox="1">
              <a:spLocks noChangeArrowheads="1"/>
            </p:cNvSpPr>
            <p:nvPr/>
          </p:nvSpPr>
          <p:spPr bwMode="auto">
            <a:xfrm>
              <a:off x="1291" y="2017"/>
              <a:ext cx="8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f(x,y)</a:t>
              </a:r>
            </a:p>
          </p:txBody>
        </p:sp>
        <p:sp>
          <p:nvSpPr>
            <p:cNvPr id="26632" name="Text Box 9"/>
            <p:cNvSpPr txBox="1">
              <a:spLocks noChangeArrowheads="1"/>
            </p:cNvSpPr>
            <p:nvPr/>
          </p:nvSpPr>
          <p:spPr bwMode="auto">
            <a:xfrm>
              <a:off x="1291" y="2528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f(g(x))</a:t>
              </a:r>
            </a:p>
          </p:txBody>
        </p:sp>
        <p:sp>
          <p:nvSpPr>
            <p:cNvPr id="26633" name="Text Box 10"/>
            <p:cNvSpPr txBox="1">
              <a:spLocks noChangeArrowheads="1"/>
            </p:cNvSpPr>
            <p:nvPr/>
          </p:nvSpPr>
          <p:spPr bwMode="auto">
            <a:xfrm>
              <a:off x="1291" y="3039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f(x,g(y))</a:t>
              </a:r>
            </a:p>
          </p:txBody>
        </p:sp>
        <p:sp>
          <p:nvSpPr>
            <p:cNvPr id="26634" name="Text Box 11"/>
            <p:cNvSpPr txBox="1">
              <a:spLocks noChangeArrowheads="1"/>
            </p:cNvSpPr>
            <p:nvPr/>
          </p:nvSpPr>
          <p:spPr bwMode="auto">
            <a:xfrm>
              <a:off x="1292" y="3542"/>
              <a:ext cx="10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f(x)g(y)</a:t>
              </a:r>
            </a:p>
          </p:txBody>
        </p:sp>
        <p:sp>
          <p:nvSpPr>
            <p:cNvPr id="26635" name="Text Box 18"/>
            <p:cNvSpPr txBox="1">
              <a:spLocks noChangeArrowheads="1"/>
            </p:cNvSpPr>
            <p:nvPr/>
          </p:nvSpPr>
          <p:spPr bwMode="auto">
            <a:xfrm>
              <a:off x="3264" y="1503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</a:t>
              </a:r>
            </a:p>
          </p:txBody>
        </p:sp>
        <p:sp>
          <p:nvSpPr>
            <p:cNvPr id="26636" name="Text Box 19"/>
            <p:cNvSpPr txBox="1">
              <a:spLocks noChangeArrowheads="1"/>
            </p:cNvSpPr>
            <p:nvPr/>
          </p:nvSpPr>
          <p:spPr bwMode="auto">
            <a:xfrm>
              <a:off x="3264" y="2013"/>
              <a:ext cx="6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y</a:t>
              </a:r>
            </a:p>
          </p:txBody>
        </p:sp>
        <p:sp>
          <p:nvSpPr>
            <p:cNvPr id="26637" name="Text Box 20"/>
            <p:cNvSpPr txBox="1">
              <a:spLocks noChangeArrowheads="1"/>
            </p:cNvSpPr>
            <p:nvPr/>
          </p:nvSpPr>
          <p:spPr bwMode="auto">
            <a:xfrm>
              <a:off x="3264" y="2524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(g x)</a:t>
              </a:r>
            </a:p>
          </p:txBody>
        </p:sp>
        <p:sp>
          <p:nvSpPr>
            <p:cNvPr id="26638" name="Text Box 21"/>
            <p:cNvSpPr txBox="1">
              <a:spLocks noChangeArrowheads="1"/>
            </p:cNvSpPr>
            <p:nvPr/>
          </p:nvSpPr>
          <p:spPr bwMode="auto">
            <a:xfrm>
              <a:off x="3264" y="3034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(g y)</a:t>
              </a:r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3265" y="3545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* g y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34FCE1A-107E-2443-88F3-C8A4A32F4223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Haskell Scripts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As well as the functions in the standard library, you can also define your own functions;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New functions are defined within a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script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, a text file comprising a sequence of definitions;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By convention, Haskell scripts usually have a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.hs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suffix on their filename.  This is not mandatory, but is useful for identification purposes.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3AF73BC-81EB-C546-830A-29D65C44952C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My First Script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1393825" y="4995863"/>
            <a:ext cx="5934075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double x = x + x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quadruple x = double (double x)</a:t>
            </a:r>
          </a:p>
        </p:txBody>
      </p:sp>
      <p:sp>
        <p:nvSpPr>
          <p:cNvPr id="28676" name="Text Box 13"/>
          <p:cNvSpPr txBox="1">
            <a:spLocks noChangeArrowheads="1"/>
          </p:cNvSpPr>
          <p:nvPr/>
        </p:nvSpPr>
        <p:spPr bwMode="auto">
          <a:xfrm>
            <a:off x="449263" y="1700213"/>
            <a:ext cx="8069262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When developing a Haskell script, it is useful to keep two windows open, one running an editor for the script, and the other running GHCi.</a:t>
            </a:r>
          </a:p>
          <a:p>
            <a:endParaRPr lang="en-US"/>
          </a:p>
          <a:p>
            <a:r>
              <a:rPr lang="en-US"/>
              <a:t>Start an editor, type in the following two function definitions, and save the script as </a:t>
            </a:r>
            <a:r>
              <a:rPr lang="en-US" u="sng"/>
              <a:t>test.hs</a:t>
            </a:r>
            <a:r>
              <a:rPr lang="en-US"/>
              <a:t>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18D116F-ECDA-134D-AEF5-EEF075D37234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381000"/>
            <a:ext cx="8517467" cy="685800"/>
          </a:xfrm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What is a Functional Language?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3305175"/>
            <a:ext cx="8178800" cy="30226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</a:rPr>
              <a:t>Functional programming is </a:t>
            </a:r>
            <a:r>
              <a:rPr lang="en-US" u="sng">
                <a:latin typeface="Tahoma" charset="0"/>
                <a:ea typeface="ＭＳ Ｐゴシック" charset="0"/>
              </a:rPr>
              <a:t>style</a:t>
            </a:r>
            <a:r>
              <a:rPr lang="en-US">
                <a:latin typeface="Tahoma" charset="0"/>
                <a:ea typeface="ＭＳ Ｐゴシック" charset="0"/>
              </a:rPr>
              <a:t> of programming in which the basic method of computation is the application of functions to arguments;</a:t>
            </a:r>
          </a:p>
          <a:p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</a:rPr>
              <a:t>A functional language is one that </a:t>
            </a:r>
            <a:r>
              <a:rPr lang="en-US" u="sng">
                <a:latin typeface="Tahoma" charset="0"/>
                <a:ea typeface="ＭＳ Ｐゴシック" charset="0"/>
              </a:rPr>
              <a:t>supports</a:t>
            </a:r>
            <a:r>
              <a:rPr lang="en-US">
                <a:latin typeface="Tahoma" charset="0"/>
                <a:ea typeface="ＭＳ Ｐゴシック" charset="0"/>
              </a:rPr>
              <a:t> and </a:t>
            </a:r>
            <a:r>
              <a:rPr lang="en-US" u="sng">
                <a:latin typeface="Tahoma" charset="0"/>
                <a:ea typeface="ＭＳ Ｐゴシック" charset="0"/>
              </a:rPr>
              <a:t>encourages</a:t>
            </a:r>
            <a:r>
              <a:rPr lang="en-US">
                <a:latin typeface="Tahoma" charset="0"/>
                <a:ea typeface="ＭＳ Ｐゴシック" charset="0"/>
              </a:rPr>
              <a:t> the functional style.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52438" y="1716088"/>
            <a:ext cx="8031162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Opinions differ, and it is difficult to give a precise definition, but generally speaking: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DC1FF0A-E358-B947-B78B-DF7D7A296D48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29698" name="Rectangle 1027"/>
          <p:cNvSpPr>
            <a:spLocks noChangeArrowheads="1"/>
          </p:cNvSpPr>
          <p:nvPr/>
        </p:nvSpPr>
        <p:spPr bwMode="auto">
          <a:xfrm>
            <a:off x="1292225" y="1931988"/>
            <a:ext cx="2781300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$ ghci test.hs</a:t>
            </a:r>
          </a:p>
        </p:txBody>
      </p:sp>
      <p:sp>
        <p:nvSpPr>
          <p:cNvPr id="29699" name="Text Box 1028"/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Leaving the editor open, in another window start up GHCi with the new script:</a:t>
            </a:r>
          </a:p>
        </p:txBody>
      </p:sp>
      <p:sp>
        <p:nvSpPr>
          <p:cNvPr id="29700" name="Rectangle 1030"/>
          <p:cNvSpPr>
            <a:spLocks noChangeArrowheads="1"/>
          </p:cNvSpPr>
          <p:nvPr/>
        </p:nvSpPr>
        <p:spPr bwMode="auto">
          <a:xfrm>
            <a:off x="1292225" y="4437063"/>
            <a:ext cx="58928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&gt; quadruple 10</a:t>
            </a:r>
          </a:p>
          <a:p>
            <a:r>
              <a:rPr lang="en-US" sz="2400">
                <a:latin typeface="Lucida Sans Typewriter" charset="0"/>
              </a:rPr>
              <a:t>40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take (double 2) [1,2,3,4,5,6]</a:t>
            </a:r>
          </a:p>
          <a:p>
            <a:r>
              <a:rPr lang="en-US" sz="2400">
                <a:latin typeface="Lucida Sans Typewriter" charset="0"/>
              </a:rPr>
              <a:t>[1,2,3,4]</a:t>
            </a:r>
          </a:p>
        </p:txBody>
      </p:sp>
      <p:sp>
        <p:nvSpPr>
          <p:cNvPr id="29701" name="Text Box 1032"/>
          <p:cNvSpPr txBox="1">
            <a:spLocks noChangeArrowheads="1"/>
          </p:cNvSpPr>
          <p:nvPr/>
        </p:nvSpPr>
        <p:spPr bwMode="auto">
          <a:xfrm>
            <a:off x="415925" y="2947988"/>
            <a:ext cx="828833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Now both the standard library and the file test.hs are loaded, and functions from both can be used: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D80B69E-20D5-3A43-A858-E6D71E7A76AB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154113" y="1890713"/>
            <a:ext cx="6675437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factorial n = product [1..n]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average ns = sum ns `div` length ns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Leaving GHCi open, return to the editor, add the following two definitions, and resave:</a:t>
            </a:r>
          </a:p>
        </p:txBody>
      </p:sp>
      <p:sp>
        <p:nvSpPr>
          <p:cNvPr id="30724" name="Rectangle 8"/>
          <p:cNvSpPr>
            <a:spLocks noChangeArrowheads="1"/>
          </p:cNvSpPr>
          <p:nvPr/>
        </p:nvSpPr>
        <p:spPr bwMode="auto">
          <a:xfrm>
            <a:off x="742950" y="4654550"/>
            <a:ext cx="7561263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div is enclosed in </a:t>
            </a:r>
            <a:r>
              <a:rPr kumimoji="1" lang="en-US" u="sng"/>
              <a:t>back</a:t>
            </a:r>
            <a:r>
              <a:rPr kumimoji="1" lang="en-US"/>
              <a:t> quotes, not forward;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x `f` y is just </a:t>
            </a:r>
            <a:r>
              <a:rPr kumimoji="1" lang="en-US" u="sng"/>
              <a:t>syntactic sugar</a:t>
            </a:r>
            <a:r>
              <a:rPr kumimoji="1" lang="en-US"/>
              <a:t> for f x y.</a:t>
            </a:r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427038" y="36099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B14E4C1-AAF0-FD40-9241-254D62A910F0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339850" y="2468563"/>
            <a:ext cx="4235450" cy="3013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&gt; :reload</a:t>
            </a:r>
          </a:p>
          <a:p>
            <a:r>
              <a:rPr lang="en-US" sz="2400">
                <a:latin typeface="Lucida Sans Typewriter" charset="0"/>
              </a:rPr>
              <a:t>Reading file "test.hs"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factorial 10</a:t>
            </a:r>
          </a:p>
          <a:p>
            <a:r>
              <a:rPr lang="en-US" sz="2400">
                <a:latin typeface="Lucida Sans Typewriter" charset="0"/>
              </a:rPr>
              <a:t>3628800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average [1,2,3,4,5]</a:t>
            </a:r>
          </a:p>
          <a:p>
            <a:r>
              <a:rPr lang="en-US" sz="2400">
                <a:latin typeface="Lucida Sans Typewriter" charset="0"/>
              </a:rPr>
              <a:t>3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65125" y="425450"/>
            <a:ext cx="82883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GHCi does not automatically detect that the script has been changed, so a </a:t>
            </a:r>
            <a:r>
              <a:rPr lang="en-US" u="sng"/>
              <a:t>reload</a:t>
            </a:r>
            <a:r>
              <a:rPr lang="en-US"/>
              <a:t> command must be executed before the new definitions can be used: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DAD6174-A108-E142-9023-0A22558F8A49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Useful GHCi Commands</a:t>
            </a: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1293813" y="1462088"/>
            <a:ext cx="6613525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u="sng"/>
              <a:t>Command</a:t>
            </a:r>
            <a:r>
              <a:rPr lang="en-US"/>
              <a:t>		  </a:t>
            </a:r>
            <a:r>
              <a:rPr lang="en-US" u="sng"/>
              <a:t>Meaning</a:t>
            </a:r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:load </a:t>
            </a:r>
            <a:r>
              <a:rPr lang="en-US" i="1"/>
              <a:t>name</a:t>
            </a:r>
            <a:r>
              <a:rPr lang="en-US"/>
              <a:t>		  load script </a:t>
            </a:r>
            <a:r>
              <a:rPr lang="en-US" i="1"/>
              <a:t>name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:reload		  reload current script</a:t>
            </a:r>
          </a:p>
          <a:p>
            <a:pPr>
              <a:lnSpc>
                <a:spcPct val="110000"/>
              </a:lnSpc>
            </a:pPr>
            <a:r>
              <a:rPr lang="en-US"/>
              <a:t>:set editor </a:t>
            </a:r>
            <a:r>
              <a:rPr lang="en-US" i="1"/>
              <a:t>name</a:t>
            </a:r>
            <a:r>
              <a:rPr lang="en-US"/>
              <a:t>	  set editor to </a:t>
            </a:r>
            <a:r>
              <a:rPr lang="en-US" i="1"/>
              <a:t>name</a:t>
            </a:r>
          </a:p>
          <a:p>
            <a:pPr>
              <a:lnSpc>
                <a:spcPct val="110000"/>
              </a:lnSpc>
            </a:pPr>
            <a:r>
              <a:rPr lang="en-US"/>
              <a:t>:edit </a:t>
            </a:r>
            <a:r>
              <a:rPr lang="en-US" i="1"/>
              <a:t>name</a:t>
            </a:r>
            <a:r>
              <a:rPr lang="en-US"/>
              <a:t>		  edit script </a:t>
            </a:r>
            <a:r>
              <a:rPr lang="en-US" i="1"/>
              <a:t>name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:edit			  edit current script</a:t>
            </a:r>
          </a:p>
          <a:p>
            <a:pPr>
              <a:lnSpc>
                <a:spcPct val="110000"/>
              </a:lnSpc>
            </a:pPr>
            <a:r>
              <a:rPr lang="en-US"/>
              <a:t>:type </a:t>
            </a:r>
            <a:r>
              <a:rPr lang="en-US" i="1"/>
              <a:t>expr</a:t>
            </a:r>
            <a:r>
              <a:rPr lang="en-US"/>
              <a:t>		  show type of </a:t>
            </a:r>
            <a:r>
              <a:rPr lang="en-US" i="1"/>
              <a:t>expr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:?			  show all commands</a:t>
            </a:r>
          </a:p>
          <a:p>
            <a:pPr>
              <a:lnSpc>
                <a:spcPct val="110000"/>
              </a:lnSpc>
            </a:pPr>
            <a:r>
              <a:rPr lang="en-US"/>
              <a:t>:quit			  quit GHCi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FBB9433-BABE-544F-BBCC-4B7707DDC055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Naming Requirements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524000"/>
            <a:ext cx="8178800" cy="1095375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Function and argument names must begin with a lower-case letter.  For example: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568450" y="3113088"/>
            <a:ext cx="11049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myFun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563938" y="3113088"/>
            <a:ext cx="920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fun1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375275" y="3113088"/>
            <a:ext cx="11049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arg_2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7372350" y="3113088"/>
            <a:ext cx="5524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x</a:t>
            </a:r>
            <a:r>
              <a:rPr lang="ja-JP" altLang="en-US" sz="2400">
                <a:latin typeface="Lucida Sans Typewriter" charset="0"/>
              </a:rPr>
              <a:t>’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33800" name="Rectangle 9"/>
          <p:cNvSpPr>
            <a:spLocks noChangeArrowheads="1"/>
          </p:cNvSpPr>
          <p:nvPr/>
        </p:nvSpPr>
        <p:spPr bwMode="auto">
          <a:xfrm>
            <a:off x="509588" y="4064000"/>
            <a:ext cx="81788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By convention, list arguments usually have an </a:t>
            </a:r>
            <a:r>
              <a:rPr kumimoji="1" lang="en-US" u="sng"/>
              <a:t>s</a:t>
            </a:r>
            <a:r>
              <a:rPr kumimoji="1" lang="en-US"/>
              <a:t> suffix on their name.  For example:</a:t>
            </a:r>
          </a:p>
        </p:txBody>
      </p:sp>
      <p:grpSp>
        <p:nvGrpSpPr>
          <p:cNvPr id="33801" name="Group 15"/>
          <p:cNvGrpSpPr>
            <a:grpSpLocks/>
          </p:cNvGrpSpPr>
          <p:nvPr/>
        </p:nvGrpSpPr>
        <p:grpSpPr bwMode="auto">
          <a:xfrm>
            <a:off x="1660525" y="5653088"/>
            <a:ext cx="3667125" cy="457200"/>
            <a:chOff x="1053" y="3265"/>
            <a:chExt cx="2310" cy="288"/>
          </a:xfrm>
        </p:grpSpPr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1053" y="3265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xs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1976" y="3265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ns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2899" y="3265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nss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0F18ED2-FA50-CE42-B148-F46DA97C8814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The Layout Rule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63550" y="1544638"/>
            <a:ext cx="8256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a sequence of definitions, each definition must begin in precisely the same column:</a:t>
            </a:r>
          </a:p>
        </p:txBody>
      </p:sp>
      <p:grpSp>
        <p:nvGrpSpPr>
          <p:cNvPr id="34820" name="Group 29"/>
          <p:cNvGrpSpPr>
            <a:grpSpLocks/>
          </p:cNvGrpSpPr>
          <p:nvPr/>
        </p:nvGrpSpPr>
        <p:grpSpPr bwMode="auto">
          <a:xfrm>
            <a:off x="1420813" y="3005138"/>
            <a:ext cx="6059487" cy="3000375"/>
            <a:chOff x="895" y="1893"/>
            <a:chExt cx="3817" cy="1890"/>
          </a:xfrm>
        </p:grpSpPr>
        <p:grpSp>
          <p:nvGrpSpPr>
            <p:cNvPr id="34821" name="Group 27"/>
            <p:cNvGrpSpPr>
              <a:grpSpLocks/>
            </p:cNvGrpSpPr>
            <p:nvPr/>
          </p:nvGrpSpPr>
          <p:grpSpPr bwMode="auto">
            <a:xfrm>
              <a:off x="895" y="1893"/>
              <a:ext cx="3817" cy="1208"/>
              <a:chOff x="895" y="1893"/>
              <a:chExt cx="3817" cy="1208"/>
            </a:xfrm>
          </p:grpSpPr>
          <p:sp>
            <p:nvSpPr>
              <p:cNvPr id="34832" name="Text Box 4"/>
              <p:cNvSpPr txBox="1">
                <a:spLocks noChangeArrowheads="1"/>
              </p:cNvSpPr>
              <p:nvPr/>
            </p:nvSpPr>
            <p:spPr bwMode="auto">
              <a:xfrm>
                <a:off x="895" y="1893"/>
                <a:ext cx="812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2400">
                    <a:latin typeface="Lucida Sans Typewriter" charset="0"/>
                  </a:rPr>
                  <a:t>a = 10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b = 20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c = 30</a:t>
                </a:r>
              </a:p>
            </p:txBody>
          </p:sp>
          <p:sp>
            <p:nvSpPr>
              <p:cNvPr id="34833" name="Text Box 5"/>
              <p:cNvSpPr txBox="1">
                <a:spLocks noChangeArrowheads="1"/>
              </p:cNvSpPr>
              <p:nvPr/>
            </p:nvSpPr>
            <p:spPr bwMode="auto">
              <a:xfrm>
                <a:off x="2281" y="1893"/>
                <a:ext cx="928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2400">
                    <a:latin typeface="Lucida Sans Typewriter" charset="0"/>
                  </a:rPr>
                  <a:t>a = 10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 b = 20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c = 30</a:t>
                </a:r>
              </a:p>
            </p:txBody>
          </p:sp>
          <p:sp>
            <p:nvSpPr>
              <p:cNvPr id="34834" name="Text Box 6"/>
              <p:cNvSpPr txBox="1">
                <a:spLocks noChangeArrowheads="1"/>
              </p:cNvSpPr>
              <p:nvPr/>
            </p:nvSpPr>
            <p:spPr bwMode="auto">
              <a:xfrm>
                <a:off x="3784" y="1893"/>
                <a:ext cx="928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2400">
                    <a:latin typeface="Lucida Sans Typewriter" charset="0"/>
                  </a:rPr>
                  <a:t> a = 10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b = 20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 c = 30</a:t>
                </a:r>
              </a:p>
            </p:txBody>
          </p:sp>
        </p:grpSp>
        <p:grpSp>
          <p:nvGrpSpPr>
            <p:cNvPr id="34822" name="Group 28"/>
            <p:cNvGrpSpPr>
              <a:grpSpLocks/>
            </p:cNvGrpSpPr>
            <p:nvPr/>
          </p:nvGrpSpPr>
          <p:grpSpPr bwMode="auto">
            <a:xfrm>
              <a:off x="1089" y="3495"/>
              <a:ext cx="3303" cy="288"/>
              <a:chOff x="1089" y="3495"/>
              <a:chExt cx="3303" cy="288"/>
            </a:xfrm>
          </p:grpSpPr>
          <p:grpSp>
            <p:nvGrpSpPr>
              <p:cNvPr id="34823" name="Group 15"/>
              <p:cNvGrpSpPr>
                <a:grpSpLocks/>
              </p:cNvGrpSpPr>
              <p:nvPr/>
            </p:nvGrpSpPr>
            <p:grpSpPr bwMode="auto">
              <a:xfrm>
                <a:off x="2601" y="3495"/>
                <a:ext cx="287" cy="288"/>
                <a:chOff x="1085" y="3117"/>
                <a:chExt cx="411" cy="416"/>
              </a:xfrm>
            </p:grpSpPr>
            <p:sp>
              <p:nvSpPr>
                <p:cNvPr id="34830" name="Line 13"/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1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824" name="Group 16"/>
              <p:cNvGrpSpPr>
                <a:grpSpLocks/>
              </p:cNvGrpSpPr>
              <p:nvPr/>
            </p:nvGrpSpPr>
            <p:grpSpPr bwMode="auto">
              <a:xfrm>
                <a:off x="4104" y="3495"/>
                <a:ext cx="288" cy="288"/>
                <a:chOff x="1085" y="3117"/>
                <a:chExt cx="411" cy="416"/>
              </a:xfrm>
            </p:grpSpPr>
            <p:sp>
              <p:nvSpPr>
                <p:cNvPr id="34828" name="Line 17"/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2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825" name="Group 24"/>
              <p:cNvGrpSpPr>
                <a:grpSpLocks/>
              </p:cNvGrpSpPr>
              <p:nvPr/>
            </p:nvGrpSpPr>
            <p:grpSpPr bwMode="auto">
              <a:xfrm>
                <a:off x="1089" y="3495"/>
                <a:ext cx="423" cy="281"/>
                <a:chOff x="958" y="3028"/>
                <a:chExt cx="604" cy="406"/>
              </a:xfrm>
            </p:grpSpPr>
            <p:sp>
              <p:nvSpPr>
                <p:cNvPr id="34826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157" y="3028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27" name="Line 23"/>
                <p:cNvSpPr>
                  <a:spLocks noChangeShapeType="1"/>
                </p:cNvSpPr>
                <p:nvPr/>
              </p:nvSpPr>
              <p:spPr bwMode="auto">
                <a:xfrm>
                  <a:off x="958" y="3242"/>
                  <a:ext cx="187" cy="187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D745B53-8F06-6840-A4CB-761CFCC18F69}" type="slidenum">
              <a:rPr lang="en-US" sz="1400"/>
              <a:pPr/>
              <a:t>25</a:t>
            </a:fld>
            <a:endParaRPr lang="en-US" sz="1400"/>
          </a:p>
        </p:txBody>
      </p:sp>
      <p:grpSp>
        <p:nvGrpSpPr>
          <p:cNvPr id="35842" name="Group 22"/>
          <p:cNvGrpSpPr>
            <a:grpSpLocks/>
          </p:cNvGrpSpPr>
          <p:nvPr/>
        </p:nvGrpSpPr>
        <p:grpSpPr bwMode="auto">
          <a:xfrm>
            <a:off x="3624263" y="3128963"/>
            <a:ext cx="1347787" cy="730250"/>
            <a:chOff x="2268" y="2127"/>
            <a:chExt cx="849" cy="460"/>
          </a:xfrm>
        </p:grpSpPr>
        <p:sp>
          <p:nvSpPr>
            <p:cNvPr id="35848" name="AutoShape 21"/>
            <p:cNvSpPr>
              <a:spLocks noChangeArrowheads="1"/>
            </p:cNvSpPr>
            <p:nvPr/>
          </p:nvSpPr>
          <p:spPr bwMode="auto">
            <a:xfrm>
              <a:off x="2268" y="2127"/>
              <a:ext cx="849" cy="460"/>
            </a:xfrm>
            <a:prstGeom prst="rightArrow">
              <a:avLst>
                <a:gd name="adj1" fmla="val 50000"/>
                <a:gd name="adj2" fmla="val 46141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Text Box 18"/>
            <p:cNvSpPr txBox="1">
              <a:spLocks noChangeArrowheads="1"/>
            </p:cNvSpPr>
            <p:nvPr/>
          </p:nvSpPr>
          <p:spPr bwMode="auto">
            <a:xfrm>
              <a:off x="2277" y="2176"/>
              <a:ext cx="7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means</a:t>
              </a:r>
            </a:p>
          </p:txBody>
        </p:sp>
      </p:grp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00050" y="596900"/>
            <a:ext cx="81391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layout rule avoids the need for explicit syntax to indicate the grouping of definitions.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930275" y="2482850"/>
            <a:ext cx="22098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a = b + c</a:t>
            </a:r>
          </a:p>
          <a:p>
            <a:r>
              <a:rPr lang="en-US" sz="2400">
                <a:latin typeface="Lucida Sans Typewriter" charset="0"/>
              </a:rPr>
              <a:t>    where</a:t>
            </a:r>
          </a:p>
          <a:p>
            <a:r>
              <a:rPr lang="en-US" sz="2400">
                <a:latin typeface="Lucida Sans Typewriter" charset="0"/>
              </a:rPr>
              <a:t>      b = 1</a:t>
            </a:r>
          </a:p>
          <a:p>
            <a:r>
              <a:rPr lang="en-US" sz="2400">
                <a:latin typeface="Lucida Sans Typewriter" charset="0"/>
              </a:rPr>
              <a:t>      c = 2</a:t>
            </a:r>
          </a:p>
          <a:p>
            <a:r>
              <a:rPr lang="en-US" sz="2400">
                <a:latin typeface="Lucida Sans Typewriter" charset="0"/>
              </a:rPr>
              <a:t>d = a * 2</a:t>
            </a:r>
          </a:p>
        </p:txBody>
      </p:sp>
      <p:sp>
        <p:nvSpPr>
          <p:cNvPr id="35845" name="Text Box 10"/>
          <p:cNvSpPr txBox="1">
            <a:spLocks noChangeArrowheads="1"/>
          </p:cNvSpPr>
          <p:nvPr/>
        </p:nvSpPr>
        <p:spPr bwMode="auto">
          <a:xfrm>
            <a:off x="5353050" y="2471738"/>
            <a:ext cx="2595563" cy="1939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a = b + c</a:t>
            </a:r>
          </a:p>
          <a:p>
            <a:r>
              <a:rPr lang="en-US" sz="2400">
                <a:latin typeface="Lucida Sans Typewriter" charset="0"/>
              </a:rPr>
              <a:t>    where</a:t>
            </a:r>
          </a:p>
          <a:p>
            <a:r>
              <a:rPr lang="en-US" sz="2400">
                <a:latin typeface="Lucida Sans Typewriter" charset="0"/>
              </a:rPr>
              <a:t>      {b = 1;</a:t>
            </a:r>
          </a:p>
          <a:p>
            <a:r>
              <a:rPr lang="en-US" sz="2400">
                <a:latin typeface="Lucida Sans Typewriter" charset="0"/>
              </a:rPr>
              <a:t>       c = 2}</a:t>
            </a:r>
          </a:p>
          <a:p>
            <a:r>
              <a:rPr lang="en-US" sz="2400">
                <a:latin typeface="Lucida Sans Typewriter" charset="0"/>
              </a:rPr>
              <a:t> d = a * 2</a:t>
            </a:r>
          </a:p>
        </p:txBody>
      </p:sp>
      <p:sp>
        <p:nvSpPr>
          <p:cNvPr id="35846" name="AutoShape 14"/>
          <p:cNvSpPr>
            <a:spLocks noChangeArrowheads="1"/>
          </p:cNvSpPr>
          <p:nvPr/>
        </p:nvSpPr>
        <p:spPr bwMode="auto">
          <a:xfrm>
            <a:off x="509588" y="5541963"/>
            <a:ext cx="3113087" cy="566737"/>
          </a:xfrm>
          <a:prstGeom prst="wedgeRoundRectCallout">
            <a:avLst>
              <a:gd name="adj1" fmla="val -2625"/>
              <a:gd name="adj2" fmla="val -13627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implicit grouping</a:t>
            </a:r>
          </a:p>
        </p:txBody>
      </p:sp>
      <p:sp>
        <p:nvSpPr>
          <p:cNvPr id="35847" name="AutoShape 15"/>
          <p:cNvSpPr>
            <a:spLocks noChangeArrowheads="1"/>
          </p:cNvSpPr>
          <p:nvPr/>
        </p:nvSpPr>
        <p:spPr bwMode="auto">
          <a:xfrm>
            <a:off x="5324475" y="5541963"/>
            <a:ext cx="3113088" cy="566737"/>
          </a:xfrm>
          <a:prstGeom prst="wedgeRoundRectCallout">
            <a:avLst>
              <a:gd name="adj1" fmla="val -3801"/>
              <a:gd name="adj2" fmla="val -12759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explicit grouping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06C81B2-B047-9846-93D4-3259BA2342A1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Exercises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1776413" y="4127500"/>
            <a:ext cx="4235450" cy="1844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N = a 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div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 length </a:t>
            </a:r>
            <a:r>
              <a:rPr lang="en-US" altLang="ja-JP" sz="2400" dirty="0" err="1">
                <a:latin typeface="Lucida Sans Typewriter" charset="0"/>
              </a:rPr>
              <a:t>xs</a:t>
            </a:r>
            <a:endParaRPr lang="en-US" altLang="ja-JP" sz="2400" dirty="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    where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       a = 10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      </a:t>
            </a:r>
            <a:r>
              <a:rPr lang="en-US" sz="2400" dirty="0" err="1">
                <a:latin typeface="Lucida Sans Typewriter" charset="0"/>
              </a:rPr>
              <a:t>xs</a:t>
            </a:r>
            <a:r>
              <a:rPr lang="en-US" sz="2400" dirty="0">
                <a:latin typeface="Lucida Sans Typewriter" charset="0"/>
              </a:rPr>
              <a:t> = [1,2,3,4,5]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1149350" y="1484313"/>
            <a:ext cx="72644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Try out slides 2-7 and 13-16 using GHCi.</a:t>
            </a:r>
          </a:p>
          <a:p>
            <a:endParaRPr lang="en-US"/>
          </a:p>
          <a:p>
            <a:r>
              <a:rPr lang="en-US"/>
              <a:t>Fix the syntax errors in the program below, and test your solution using GHCi.</a:t>
            </a:r>
          </a:p>
          <a:p>
            <a:endParaRPr lang="en-US"/>
          </a:p>
        </p:txBody>
      </p:sp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452438" y="1484313"/>
            <a:ext cx="650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chemeClr val="accent2"/>
                </a:solidFill>
              </a:rPr>
              <a:t>(1)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olidFill>
                  <a:schemeClr val="accent2"/>
                </a:solidFill>
              </a:rPr>
              <a:t>(2)</a:t>
            </a:r>
            <a:endParaRPr lang="en-US"/>
          </a:p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0748A6F-F68C-1F47-94BA-944D1069E394}" type="slidenum">
              <a:rPr lang="en-US" sz="1400"/>
              <a:pPr/>
              <a:t>27</a:t>
            </a:fld>
            <a:endParaRPr lang="en-US" sz="1400"/>
          </a:p>
        </p:txBody>
      </p:sp>
      <p:grpSp>
        <p:nvGrpSpPr>
          <p:cNvPr id="37890" name="Group 2062"/>
          <p:cNvGrpSpPr>
            <a:grpSpLocks/>
          </p:cNvGrpSpPr>
          <p:nvPr/>
        </p:nvGrpSpPr>
        <p:grpSpPr bwMode="auto">
          <a:xfrm>
            <a:off x="366713" y="558800"/>
            <a:ext cx="8213725" cy="1373188"/>
            <a:chOff x="231" y="352"/>
            <a:chExt cx="5174" cy="865"/>
          </a:xfrm>
        </p:grpSpPr>
        <p:sp>
          <p:nvSpPr>
            <p:cNvPr id="37897" name="Text Box 2050"/>
            <p:cNvSpPr txBox="1">
              <a:spLocks noChangeArrowheads="1"/>
            </p:cNvSpPr>
            <p:nvPr/>
          </p:nvSpPr>
          <p:spPr bwMode="auto">
            <a:xfrm>
              <a:off x="706" y="352"/>
              <a:ext cx="4699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Show how the library function </a:t>
              </a:r>
              <a:r>
                <a:rPr lang="en-US" u="sng"/>
                <a:t>last</a:t>
              </a:r>
              <a:r>
                <a:rPr lang="en-US"/>
                <a:t> that selects the last element of a list can be defined using the functions introduced in this lecture.</a:t>
              </a:r>
            </a:p>
          </p:txBody>
        </p:sp>
        <p:sp>
          <p:nvSpPr>
            <p:cNvPr id="37898" name="Text Box 2055"/>
            <p:cNvSpPr txBox="1">
              <a:spLocks noChangeArrowheads="1"/>
            </p:cNvSpPr>
            <p:nvPr/>
          </p:nvSpPr>
          <p:spPr bwMode="auto">
            <a:xfrm>
              <a:off x="231" y="352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(3)</a:t>
              </a:r>
            </a:p>
          </p:txBody>
        </p:sp>
      </p:grpSp>
      <p:grpSp>
        <p:nvGrpSpPr>
          <p:cNvPr id="37891" name="Group 2060"/>
          <p:cNvGrpSpPr>
            <a:grpSpLocks/>
          </p:cNvGrpSpPr>
          <p:nvPr/>
        </p:nvGrpSpPr>
        <p:grpSpPr bwMode="auto">
          <a:xfrm>
            <a:off x="366713" y="3798888"/>
            <a:ext cx="8121650" cy="1374775"/>
            <a:chOff x="231" y="2229"/>
            <a:chExt cx="5116" cy="866"/>
          </a:xfrm>
        </p:grpSpPr>
        <p:sp>
          <p:nvSpPr>
            <p:cNvPr id="37895" name="Text Box 2054"/>
            <p:cNvSpPr txBox="1">
              <a:spLocks noChangeArrowheads="1"/>
            </p:cNvSpPr>
            <p:nvPr/>
          </p:nvSpPr>
          <p:spPr bwMode="auto">
            <a:xfrm>
              <a:off x="706" y="2230"/>
              <a:ext cx="4641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Similarly, show how the library function </a:t>
              </a:r>
              <a:r>
                <a:rPr lang="en-US" u="sng"/>
                <a:t>init</a:t>
              </a:r>
              <a:r>
                <a:rPr lang="en-US"/>
                <a:t> that removes the last element from a list can be defined in two different ways.</a:t>
              </a:r>
            </a:p>
          </p:txBody>
        </p:sp>
        <p:sp>
          <p:nvSpPr>
            <p:cNvPr id="37896" name="Text Box 2056"/>
            <p:cNvSpPr txBox="1">
              <a:spLocks noChangeArrowheads="1"/>
            </p:cNvSpPr>
            <p:nvPr/>
          </p:nvSpPr>
          <p:spPr bwMode="auto">
            <a:xfrm>
              <a:off x="231" y="2229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(5)</a:t>
              </a:r>
            </a:p>
          </p:txBody>
        </p:sp>
      </p:grpSp>
      <p:grpSp>
        <p:nvGrpSpPr>
          <p:cNvPr id="37892" name="Group 2061"/>
          <p:cNvGrpSpPr>
            <a:grpSpLocks/>
          </p:cNvGrpSpPr>
          <p:nvPr/>
        </p:nvGrpSpPr>
        <p:grpSpPr bwMode="auto">
          <a:xfrm>
            <a:off x="366713" y="2605088"/>
            <a:ext cx="8213725" cy="519112"/>
            <a:chOff x="231" y="1600"/>
            <a:chExt cx="5174" cy="327"/>
          </a:xfrm>
        </p:grpSpPr>
        <p:sp>
          <p:nvSpPr>
            <p:cNvPr id="37893" name="Text Box 2057"/>
            <p:cNvSpPr txBox="1">
              <a:spLocks noChangeArrowheads="1"/>
            </p:cNvSpPr>
            <p:nvPr/>
          </p:nvSpPr>
          <p:spPr bwMode="auto">
            <a:xfrm>
              <a:off x="706" y="1600"/>
              <a:ext cx="46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Can you think of another possible definition?</a:t>
              </a:r>
            </a:p>
          </p:txBody>
        </p:sp>
        <p:sp>
          <p:nvSpPr>
            <p:cNvPr id="37894" name="Text Box 2058"/>
            <p:cNvSpPr txBox="1">
              <a:spLocks noChangeArrowheads="1"/>
            </p:cNvSpPr>
            <p:nvPr/>
          </p:nvSpPr>
          <p:spPr bwMode="auto">
            <a:xfrm>
              <a:off x="231" y="1600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(4)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602D5B7-F433-CD47-8221-C8441923C425}" type="slidenum">
              <a:rPr lang="en-US" sz="1400"/>
              <a:pPr/>
              <a:t>28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/>
              <a:t>Chapter 3 - Types and Classes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5725EB2-DB79-4E30-A573-7C0ACE1D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3157537"/>
            <a:ext cx="2006601" cy="20066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Example</a:t>
            </a:r>
          </a:p>
        </p:txBody>
      </p:sp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452438" y="1628775"/>
            <a:ext cx="6192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Summing the integers 1 to 10 in Java:</a:t>
            </a:r>
            <a:endParaRPr lang="en-US" sz="320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662113" y="2984500"/>
            <a:ext cx="5360987" cy="1619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int total = 0;</a:t>
            </a:r>
          </a:p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for (int i = 1; i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</a:t>
            </a:r>
            <a:r>
              <a:rPr lang="en-US" sz="2400">
                <a:latin typeface="Lucida Sans Typewriter" charset="0"/>
                <a:cs typeface="+mn-cs"/>
              </a:rPr>
              <a:t> 10; i++)</a:t>
            </a:r>
          </a:p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total = total + i;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527050" y="5327650"/>
            <a:ext cx="79470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computation method is </a:t>
            </a:r>
            <a:r>
              <a:rPr lang="en-US" u="sng">
                <a:cs typeface="+mn-cs"/>
              </a:rPr>
              <a:t>variable assignment</a:t>
            </a:r>
            <a:r>
              <a:rPr lang="en-US">
                <a:cs typeface="+mn-cs"/>
              </a:rPr>
              <a:t>. </a:t>
            </a:r>
          </a:p>
        </p:txBody>
      </p:sp>
      <p:sp>
        <p:nvSpPr>
          <p:cNvPr id="13317" name="Rectangle 14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DC77BFD8-BD49-8346-957F-B986C4376BA8}" type="slidenum">
              <a:rPr lang="en-US" sz="1400"/>
              <a:pPr algn="r"/>
              <a:t>2</a:t>
            </a:fld>
            <a:endParaRPr lang="en-US" sz="140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997732F-0D86-B545-BB1A-AD6859A70D31}" type="slidenum">
              <a:rPr lang="en-US" sz="1400"/>
              <a:pPr/>
              <a:t>29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What is a Type?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68313" y="1587500"/>
            <a:ext cx="8213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</a:t>
            </a:r>
            <a:r>
              <a:rPr lang="en-US" u="sng"/>
              <a:t>type</a:t>
            </a:r>
            <a:r>
              <a:rPr lang="en-US"/>
              <a:t> is a name for a collection of related values.  For example, in Haskell the basic type</a:t>
            </a:r>
          </a:p>
        </p:txBody>
      </p:sp>
      <p:grpSp>
        <p:nvGrpSpPr>
          <p:cNvPr id="16388" name="Group 52"/>
          <p:cNvGrpSpPr>
            <a:grpSpLocks/>
          </p:cNvGrpSpPr>
          <p:nvPr/>
        </p:nvGrpSpPr>
        <p:grpSpPr bwMode="auto">
          <a:xfrm>
            <a:off x="1616075" y="5614988"/>
            <a:ext cx="3195638" cy="457200"/>
            <a:chOff x="1018" y="3537"/>
            <a:chExt cx="2013" cy="288"/>
          </a:xfrm>
        </p:grpSpPr>
        <p:sp>
          <p:nvSpPr>
            <p:cNvPr id="16391" name="Text Box 37"/>
            <p:cNvSpPr txBox="1">
              <a:spLocks noChangeArrowheads="1"/>
            </p:cNvSpPr>
            <p:nvPr/>
          </p:nvSpPr>
          <p:spPr bwMode="auto">
            <a:xfrm>
              <a:off x="2451" y="3537"/>
              <a:ext cx="58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True</a:t>
              </a:r>
            </a:p>
          </p:txBody>
        </p:sp>
        <p:sp>
          <p:nvSpPr>
            <p:cNvPr id="16392" name="Text Box 39"/>
            <p:cNvSpPr txBox="1">
              <a:spLocks noChangeArrowheads="1"/>
            </p:cNvSpPr>
            <p:nvPr/>
          </p:nvSpPr>
          <p:spPr bwMode="auto">
            <a:xfrm>
              <a:off x="1018" y="3537"/>
              <a:ext cx="6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False</a:t>
              </a:r>
            </a:p>
          </p:txBody>
        </p:sp>
      </p:grpSp>
      <p:sp>
        <p:nvSpPr>
          <p:cNvPr id="16389" name="Text Box 44"/>
          <p:cNvSpPr txBox="1">
            <a:spLocks noChangeArrowheads="1"/>
          </p:cNvSpPr>
          <p:nvPr/>
        </p:nvSpPr>
        <p:spPr bwMode="auto">
          <a:xfrm>
            <a:off x="1616075" y="3235325"/>
            <a:ext cx="920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Bool</a:t>
            </a:r>
          </a:p>
        </p:txBody>
      </p:sp>
      <p:sp>
        <p:nvSpPr>
          <p:cNvPr id="16390" name="Text Box 50"/>
          <p:cNvSpPr txBox="1">
            <a:spLocks noChangeArrowheads="1"/>
          </p:cNvSpPr>
          <p:nvPr/>
        </p:nvSpPr>
        <p:spPr bwMode="auto">
          <a:xfrm>
            <a:off x="468313" y="4394200"/>
            <a:ext cx="7780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contains the two logical values: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AF3700E-446A-8A4E-BCE6-526D39AF39B6}" type="slidenum">
              <a:rPr lang="en-US" sz="1400"/>
              <a:pPr/>
              <a:t>30</a:t>
            </a:fld>
            <a:endParaRPr 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Type Errors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6725" y="1570038"/>
            <a:ext cx="83788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Applying a function to one or more arguments of the wrong type is called a </a:t>
            </a:r>
            <a:r>
              <a:rPr lang="en-US" u="sng"/>
              <a:t>type error</a:t>
            </a:r>
            <a:r>
              <a:rPr lang="en-US"/>
              <a:t>.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1490663" y="3265488"/>
            <a:ext cx="22098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1 + False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error ...</a:t>
            </a:r>
          </a:p>
        </p:txBody>
      </p:sp>
      <p:sp>
        <p:nvSpPr>
          <p:cNvPr id="17413" name="AutoShape 6"/>
          <p:cNvSpPr>
            <a:spLocks noChangeArrowheads="1"/>
          </p:cNvSpPr>
          <p:nvPr/>
        </p:nvSpPr>
        <p:spPr bwMode="auto">
          <a:xfrm>
            <a:off x="714375" y="5216525"/>
            <a:ext cx="6273800" cy="1028700"/>
          </a:xfrm>
          <a:prstGeom prst="wedgeRoundRectCallout">
            <a:avLst>
              <a:gd name="adj1" fmla="val -19736"/>
              <a:gd name="adj2" fmla="val -11527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1 is a number and False is a logical value, but + requires two numbers.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D056A43-282B-6A42-BE03-2095B56CBF32}" type="slidenum">
              <a:rPr lang="en-US" sz="1400"/>
              <a:pPr/>
              <a:t>31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Types in Haskell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78800" cy="10668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If evaluating an expression e would produce a value of type t, then e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has type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t, written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1689100" y="3376613"/>
            <a:ext cx="12890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e :: t</a:t>
            </a: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533400" y="4621213"/>
            <a:ext cx="81788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Every well formed expression has a type, which can be automatically calculated at compile time using a process called </a:t>
            </a:r>
            <a:r>
              <a:rPr kumimoji="1" lang="en-US" u="sng"/>
              <a:t>type inference</a:t>
            </a:r>
            <a:r>
              <a:rPr kumimoji="1" lang="en-US"/>
              <a:t>.</a:t>
            </a:r>
            <a:endParaRPr kumimoji="1" lang="en-US" u="sng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05E4F5E-D4E7-4848-9EB9-FA166A3F33DA}" type="slidenum">
              <a:rPr lang="en-US" sz="1400"/>
              <a:pPr/>
              <a:t>32</a:t>
            </a:fld>
            <a:endParaRPr lang="en-US" sz="14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47675" y="596900"/>
            <a:ext cx="8178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All type errors are found at compile time, which makes programs </a:t>
            </a:r>
            <a:r>
              <a:rPr kumimoji="1" lang="en-US" u="sng"/>
              <a:t>safer and faster</a:t>
            </a:r>
            <a:r>
              <a:rPr kumimoji="1" lang="en-US"/>
              <a:t> by removing the need for type checks at run time.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In GHCi, the </a:t>
            </a:r>
            <a:r>
              <a:rPr kumimoji="1" lang="en-US" u="sng"/>
              <a:t>:type</a:t>
            </a:r>
            <a:r>
              <a:rPr kumimoji="1" lang="en-US"/>
              <a:t> command calculates the type of an expression, without evaluating it: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600200" y="4076700"/>
            <a:ext cx="3314700" cy="210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not False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True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:type not False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not False :: Bool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D82D053-FEDB-694B-ACE3-757B49BC70AC}" type="slidenum">
              <a:rPr lang="en-US" sz="1400"/>
              <a:pPr/>
              <a:t>33</a:t>
            </a:fld>
            <a:endParaRPr lang="en-US" sz="14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Basic Types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42913" y="1558925"/>
            <a:ext cx="837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Haskell has a number of </a:t>
            </a:r>
            <a:r>
              <a:rPr lang="en-US" u="sng"/>
              <a:t>basic types</a:t>
            </a:r>
            <a:r>
              <a:rPr lang="en-US"/>
              <a:t>, including:</a:t>
            </a:r>
          </a:p>
        </p:txBody>
      </p:sp>
      <p:grpSp>
        <p:nvGrpSpPr>
          <p:cNvPr id="20484" name="Group 25"/>
          <p:cNvGrpSpPr>
            <a:grpSpLocks/>
          </p:cNvGrpSpPr>
          <p:nvPr/>
        </p:nvGrpSpPr>
        <p:grpSpPr bwMode="auto">
          <a:xfrm>
            <a:off x="1179513" y="2427288"/>
            <a:ext cx="6557962" cy="3911600"/>
            <a:chOff x="743" y="1556"/>
            <a:chExt cx="4131" cy="2464"/>
          </a:xfrm>
        </p:grpSpPr>
        <p:grpSp>
          <p:nvGrpSpPr>
            <p:cNvPr id="20485" name="Group 19"/>
            <p:cNvGrpSpPr>
              <a:grpSpLocks/>
            </p:cNvGrpSpPr>
            <p:nvPr/>
          </p:nvGrpSpPr>
          <p:grpSpPr bwMode="auto">
            <a:xfrm>
              <a:off x="743" y="1556"/>
              <a:ext cx="2786" cy="327"/>
              <a:chOff x="743" y="1619"/>
              <a:chExt cx="2786" cy="327"/>
            </a:xfrm>
          </p:grpSpPr>
          <p:sp>
            <p:nvSpPr>
              <p:cNvPr id="20501" name="Text Box 9"/>
              <p:cNvSpPr txBox="1">
                <a:spLocks noChangeArrowheads="1"/>
              </p:cNvSpPr>
              <p:nvPr/>
            </p:nvSpPr>
            <p:spPr bwMode="auto">
              <a:xfrm>
                <a:off x="743" y="1658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Bool</a:t>
                </a:r>
              </a:p>
            </p:txBody>
          </p:sp>
          <p:sp>
            <p:nvSpPr>
              <p:cNvPr id="20502" name="Text Box 10"/>
              <p:cNvSpPr txBox="1">
                <a:spLocks noChangeArrowheads="1"/>
              </p:cNvSpPr>
              <p:nvPr/>
            </p:nvSpPr>
            <p:spPr bwMode="auto">
              <a:xfrm>
                <a:off x="1878" y="1619"/>
                <a:ext cx="16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logical values</a:t>
                </a:r>
              </a:p>
            </p:txBody>
          </p:sp>
        </p:grpSp>
        <p:grpSp>
          <p:nvGrpSpPr>
            <p:cNvPr id="20486" name="Group 20"/>
            <p:cNvGrpSpPr>
              <a:grpSpLocks/>
            </p:cNvGrpSpPr>
            <p:nvPr/>
          </p:nvGrpSpPr>
          <p:grpSpPr bwMode="auto">
            <a:xfrm>
              <a:off x="743" y="1983"/>
              <a:ext cx="3133" cy="327"/>
              <a:chOff x="743" y="2124"/>
              <a:chExt cx="3133" cy="327"/>
            </a:xfrm>
          </p:grpSpPr>
          <p:sp>
            <p:nvSpPr>
              <p:cNvPr id="20499" name="Text Box 5"/>
              <p:cNvSpPr txBox="1">
                <a:spLocks noChangeArrowheads="1"/>
              </p:cNvSpPr>
              <p:nvPr/>
            </p:nvSpPr>
            <p:spPr bwMode="auto">
              <a:xfrm>
                <a:off x="743" y="2147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Char</a:t>
                </a:r>
              </a:p>
            </p:txBody>
          </p:sp>
          <p:sp>
            <p:nvSpPr>
              <p:cNvPr id="20500" name="Text Box 11"/>
              <p:cNvSpPr txBox="1">
                <a:spLocks noChangeArrowheads="1"/>
              </p:cNvSpPr>
              <p:nvPr/>
            </p:nvSpPr>
            <p:spPr bwMode="auto">
              <a:xfrm>
                <a:off x="1878" y="2124"/>
                <a:ext cx="199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single characters</a:t>
                </a:r>
              </a:p>
            </p:txBody>
          </p:sp>
        </p:grpSp>
        <p:grpSp>
          <p:nvGrpSpPr>
            <p:cNvPr id="20487" name="Group 23"/>
            <p:cNvGrpSpPr>
              <a:grpSpLocks/>
            </p:cNvGrpSpPr>
            <p:nvPr/>
          </p:nvGrpSpPr>
          <p:grpSpPr bwMode="auto">
            <a:xfrm>
              <a:off x="743" y="3244"/>
              <a:ext cx="4131" cy="327"/>
              <a:chOff x="743" y="3265"/>
              <a:chExt cx="4131" cy="327"/>
            </a:xfrm>
          </p:grpSpPr>
          <p:sp>
            <p:nvSpPr>
              <p:cNvPr id="20497" name="Text Box 6"/>
              <p:cNvSpPr txBox="1">
                <a:spLocks noChangeArrowheads="1"/>
              </p:cNvSpPr>
              <p:nvPr/>
            </p:nvSpPr>
            <p:spPr bwMode="auto">
              <a:xfrm>
                <a:off x="743" y="3304"/>
                <a:ext cx="928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Integer</a:t>
                </a:r>
              </a:p>
            </p:txBody>
          </p:sp>
          <p:sp>
            <p:nvSpPr>
              <p:cNvPr id="20498" name="Text Box 12"/>
              <p:cNvSpPr txBox="1">
                <a:spLocks noChangeArrowheads="1"/>
              </p:cNvSpPr>
              <p:nvPr/>
            </p:nvSpPr>
            <p:spPr bwMode="auto">
              <a:xfrm>
                <a:off x="1878" y="3265"/>
                <a:ext cx="29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arbitrary-precision integers</a:t>
                </a:r>
              </a:p>
            </p:txBody>
          </p:sp>
        </p:grpSp>
        <p:grpSp>
          <p:nvGrpSpPr>
            <p:cNvPr id="20488" name="Group 24"/>
            <p:cNvGrpSpPr>
              <a:grpSpLocks/>
            </p:cNvGrpSpPr>
            <p:nvPr/>
          </p:nvGrpSpPr>
          <p:grpSpPr bwMode="auto">
            <a:xfrm>
              <a:off x="743" y="3693"/>
              <a:ext cx="3718" cy="327"/>
              <a:chOff x="743" y="3777"/>
              <a:chExt cx="3718" cy="327"/>
            </a:xfrm>
          </p:grpSpPr>
          <p:sp>
            <p:nvSpPr>
              <p:cNvPr id="20495" name="Text Box 8"/>
              <p:cNvSpPr txBox="1">
                <a:spLocks noChangeArrowheads="1"/>
              </p:cNvSpPr>
              <p:nvPr/>
            </p:nvSpPr>
            <p:spPr bwMode="auto">
              <a:xfrm>
                <a:off x="743" y="3793"/>
                <a:ext cx="696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Float</a:t>
                </a:r>
              </a:p>
            </p:txBody>
          </p:sp>
          <p:sp>
            <p:nvSpPr>
              <p:cNvPr id="20496" name="Text Box 13"/>
              <p:cNvSpPr txBox="1">
                <a:spLocks noChangeArrowheads="1"/>
              </p:cNvSpPr>
              <p:nvPr/>
            </p:nvSpPr>
            <p:spPr bwMode="auto">
              <a:xfrm>
                <a:off x="1878" y="3777"/>
                <a:ext cx="25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floating-point numbers</a:t>
                </a:r>
              </a:p>
            </p:txBody>
          </p:sp>
        </p:grpSp>
        <p:grpSp>
          <p:nvGrpSpPr>
            <p:cNvPr id="20489" name="Group 21"/>
            <p:cNvGrpSpPr>
              <a:grpSpLocks/>
            </p:cNvGrpSpPr>
            <p:nvPr/>
          </p:nvGrpSpPr>
          <p:grpSpPr bwMode="auto">
            <a:xfrm>
              <a:off x="743" y="2410"/>
              <a:ext cx="3483" cy="327"/>
              <a:chOff x="743" y="2463"/>
              <a:chExt cx="3483" cy="327"/>
            </a:xfrm>
          </p:grpSpPr>
          <p:sp>
            <p:nvSpPr>
              <p:cNvPr id="20493" name="Text Box 15"/>
              <p:cNvSpPr txBox="1">
                <a:spLocks noChangeArrowheads="1"/>
              </p:cNvSpPr>
              <p:nvPr/>
            </p:nvSpPr>
            <p:spPr bwMode="auto">
              <a:xfrm>
                <a:off x="743" y="2486"/>
                <a:ext cx="812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String</a:t>
                </a:r>
              </a:p>
            </p:txBody>
          </p:sp>
          <p:sp>
            <p:nvSpPr>
              <p:cNvPr id="20494" name="Text Box 16"/>
              <p:cNvSpPr txBox="1">
                <a:spLocks noChangeArrowheads="1"/>
              </p:cNvSpPr>
              <p:nvPr/>
            </p:nvSpPr>
            <p:spPr bwMode="auto">
              <a:xfrm>
                <a:off x="1878" y="2463"/>
                <a:ext cx="234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strings of characters</a:t>
                </a:r>
              </a:p>
            </p:txBody>
          </p:sp>
        </p:grpSp>
        <p:grpSp>
          <p:nvGrpSpPr>
            <p:cNvPr id="20490" name="Group 22"/>
            <p:cNvGrpSpPr>
              <a:grpSpLocks/>
            </p:cNvGrpSpPr>
            <p:nvPr/>
          </p:nvGrpSpPr>
          <p:grpSpPr bwMode="auto">
            <a:xfrm>
              <a:off x="743" y="2838"/>
              <a:ext cx="3765" cy="327"/>
              <a:chOff x="743" y="2807"/>
              <a:chExt cx="3765" cy="327"/>
            </a:xfrm>
          </p:grpSpPr>
          <p:sp>
            <p:nvSpPr>
              <p:cNvPr id="20491" name="Text Box 17"/>
              <p:cNvSpPr txBox="1">
                <a:spLocks noChangeArrowheads="1"/>
              </p:cNvSpPr>
              <p:nvPr/>
            </p:nvSpPr>
            <p:spPr bwMode="auto">
              <a:xfrm>
                <a:off x="743" y="2830"/>
                <a:ext cx="464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Int</a:t>
                </a:r>
              </a:p>
            </p:txBody>
          </p:sp>
          <p:sp>
            <p:nvSpPr>
              <p:cNvPr id="20492" name="Text Box 18"/>
              <p:cNvSpPr txBox="1">
                <a:spLocks noChangeArrowheads="1"/>
              </p:cNvSpPr>
              <p:nvPr/>
            </p:nvSpPr>
            <p:spPr bwMode="auto">
              <a:xfrm>
                <a:off x="1878" y="2807"/>
                <a:ext cx="26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fixed-precision integers</a:t>
                </a:r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B27E4DB-AA3F-8D4F-90BF-3468A7AA20E0}" type="slidenum">
              <a:rPr lang="en-US" sz="1400"/>
              <a:pPr/>
              <a:t>34</a:t>
            </a:fld>
            <a:endParaRPr lang="en-US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List Types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146175" y="2624138"/>
            <a:ext cx="5495925" cy="13065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[False,True,False] :: [Bool]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 :: [Char]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474663" y="4451350"/>
            <a:ext cx="8226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general:</a:t>
            </a:r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474663" y="1585913"/>
            <a:ext cx="7916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</a:t>
            </a:r>
            <a:r>
              <a:rPr lang="en-US" u="sng"/>
              <a:t>list</a:t>
            </a:r>
            <a:r>
              <a:rPr lang="en-US"/>
              <a:t> is sequence of values of the </a:t>
            </a:r>
            <a:r>
              <a:rPr lang="en-US" u="sng"/>
              <a:t>same</a:t>
            </a:r>
            <a:r>
              <a:rPr lang="en-US"/>
              <a:t> type:</a:t>
            </a: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1146175" y="5495925"/>
            <a:ext cx="738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[t] is the type of lists with elements of type 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9CC6F0F-007C-BF44-86B8-560C348ED6E8}" type="slidenum">
              <a:rPr lang="en-US" sz="1400"/>
              <a:pPr/>
              <a:t>35</a:t>
            </a:fld>
            <a:endParaRPr lang="en-US" sz="1400"/>
          </a:p>
        </p:txBody>
      </p:sp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528638" y="1357313"/>
            <a:ext cx="81899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type of a list says nothing about its length: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482725" y="2408238"/>
            <a:ext cx="5340350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[False,True] :: [Bool]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[False,True,False] :: [Bool]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701675" y="4054475"/>
            <a:ext cx="81788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GB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1482725" y="5556250"/>
            <a:ext cx="553085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],[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]] :: [[Char]]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2535" name="Rectangle 11"/>
          <p:cNvSpPr>
            <a:spLocks noChangeArrowheads="1"/>
          </p:cNvSpPr>
          <p:nvPr/>
        </p:nvSpPr>
        <p:spPr bwMode="auto">
          <a:xfrm>
            <a:off x="528638" y="4084638"/>
            <a:ext cx="8189912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type of the elements is unrestricted.  For example, we can have lists of lists: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7083D92-DE9A-D345-A6D4-68BF81B7EB0D}" type="slidenum">
              <a:rPr lang="en-US" sz="1400"/>
              <a:pPr/>
              <a:t>36</a:t>
            </a:fld>
            <a:endParaRPr lang="en-US" sz="1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Tuple Types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27038" y="1633538"/>
            <a:ext cx="8266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</a:t>
            </a:r>
            <a:r>
              <a:rPr lang="en-US" u="sng"/>
              <a:t>tuple</a:t>
            </a:r>
            <a:r>
              <a:rPr lang="en-US"/>
              <a:t> is a sequence of values of </a:t>
            </a:r>
            <a:r>
              <a:rPr lang="en-US" u="sng"/>
              <a:t>different</a:t>
            </a:r>
            <a:r>
              <a:rPr lang="en-US"/>
              <a:t> types: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146175" y="2590800"/>
            <a:ext cx="6813550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(False,True) :: (Bool,Bool)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(False,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,True) :: (Bool,Char,Bool)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427038" y="4325938"/>
            <a:ext cx="8226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general:</a:t>
            </a:r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1146175" y="5283200"/>
            <a:ext cx="7385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(t1,t2,…,tn) is the type of n-tuples whose ith components have type ti for any i in 1…n.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8A73370-C99D-404A-8542-B75EFD65B4EA}" type="slidenum">
              <a:rPr lang="en-US" sz="1400"/>
              <a:pPr/>
              <a:t>37</a:t>
            </a:fld>
            <a:endParaRPr lang="en-US" sz="140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528638" y="1328738"/>
            <a:ext cx="81899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type of a tuple encodes its size: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98563" y="2352675"/>
            <a:ext cx="7181850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(False,True) :: (Bool,Bool)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(False,True,False) :: (Bool,Bool,Bool)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1198563" y="4987925"/>
            <a:ext cx="7418387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,(False,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)) :: (Char,(Bool,Char))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(True,[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]) :: (Bool,[Char])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528638" y="4002088"/>
            <a:ext cx="818991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type of the components is unrestricted: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53238B5-499F-8A4F-9439-DCBAB2545339}" type="slidenum">
              <a:rPr lang="en-US" sz="1400"/>
              <a:pPr/>
              <a:t>38</a:t>
            </a:fld>
            <a:endParaRPr lang="en-US" sz="140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Function Types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46175" y="2828925"/>
            <a:ext cx="3641725" cy="1306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not :: Bool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even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74663" y="4446588"/>
            <a:ext cx="8226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general: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74663" y="1571625"/>
            <a:ext cx="79168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</a:t>
            </a:r>
            <a:r>
              <a:rPr lang="en-US" u="sng"/>
              <a:t>function</a:t>
            </a:r>
            <a:r>
              <a:rPr lang="en-US"/>
              <a:t> is a mapping from values of one type to values of another type: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146175" y="5283200"/>
            <a:ext cx="7385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t1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/>
              <a:t> t2 is the type of functions that map values of type t1 to values to type t2.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Example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2763" y="1652588"/>
            <a:ext cx="660558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Summing the integers 1 to 10 in Haskell: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614488" y="3103563"/>
            <a:ext cx="2209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sum [1..10]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501650" y="4400550"/>
            <a:ext cx="77755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computation method is </a:t>
            </a:r>
            <a:r>
              <a:rPr lang="en-US" u="sng">
                <a:cs typeface="+mn-cs"/>
              </a:rPr>
              <a:t>function application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14341" name="Rectangle 10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3332589D-D7A3-AF49-BF0C-D03C234B2526}" type="slidenum">
              <a:rPr lang="en-US" sz="1400"/>
              <a:pPr algn="r"/>
              <a:t>3</a:t>
            </a:fld>
            <a:endParaRPr lang="en-US" sz="1400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31CE3AF-B777-E84C-A472-6D3153AF094A}" type="slidenum">
              <a:rPr lang="en-US" sz="1400"/>
              <a:pPr/>
              <a:t>39</a:t>
            </a:fld>
            <a:endParaRPr lang="en-US" sz="140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41338" y="1358900"/>
            <a:ext cx="8189912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arrow </a:t>
            </a:r>
            <a:r>
              <a:rPr kumimoji="1" lang="en-US">
                <a:latin typeface="Lucida Sans Typewriter" charset="0"/>
                <a:sym typeface="Symbol" charset="0"/>
              </a:rPr>
              <a:t></a:t>
            </a:r>
            <a:r>
              <a:rPr kumimoji="1" lang="en-US"/>
              <a:t> is typed at the keyboard as -&gt;.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argument and result types are unrestricted.  For example, functions with multiple arguments or results are possible using lists or tuples:</a:t>
            </a:r>
          </a:p>
        </p:txBody>
      </p:sp>
      <p:sp>
        <p:nvSpPr>
          <p:cNvPr id="26627" name="Text Box 6"/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6628" name="Text Box 10"/>
          <p:cNvSpPr txBox="1">
            <a:spLocks noChangeArrowheads="1"/>
          </p:cNvSpPr>
          <p:nvPr/>
        </p:nvSpPr>
        <p:spPr bwMode="auto">
          <a:xfrm>
            <a:off x="1593850" y="4205288"/>
            <a:ext cx="4383088" cy="20494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add :: (Int,Int)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add (x,y) = x+y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zeroto :: Int </a:t>
            </a:r>
            <a:r>
              <a:rPr lang="en-US" sz="2400">
                <a:latin typeface="Lucida Sans Typewriter" charset="0"/>
                <a:sym typeface="Symbol" charset="0"/>
              </a:rPr>
              <a:t> </a:t>
            </a:r>
            <a:r>
              <a:rPr lang="en-US" sz="2400">
                <a:latin typeface="Lucida Sans Typewriter" charset="0"/>
              </a:rPr>
              <a:t>[Int]</a:t>
            </a:r>
          </a:p>
          <a:p>
            <a:r>
              <a:rPr lang="en-US" sz="2400">
                <a:latin typeface="Lucida Sans Typewriter" charset="0"/>
              </a:rPr>
              <a:t>zeroto n = [0..n]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58BDC28-C15A-014F-88F9-B781EAE7C46C}" type="slidenum">
              <a:rPr lang="en-US" sz="1400"/>
              <a:pPr/>
              <a:t>40</a:t>
            </a:fld>
            <a:endParaRPr lang="en-US" sz="1400"/>
          </a:p>
        </p:txBody>
      </p:sp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474663" y="1573213"/>
            <a:ext cx="8335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Functions with multiple arguments are also possible by returning </a:t>
            </a:r>
            <a:r>
              <a:rPr lang="en-US" u="sng"/>
              <a:t>functions as results</a:t>
            </a:r>
            <a:r>
              <a:rPr lang="en-US"/>
              <a:t>: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460500" y="2978150"/>
            <a:ext cx="5121275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add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:: 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</a:t>
            </a:r>
            <a:r>
              <a:rPr lang="en-US" altLang="ja-JP" sz="2400">
                <a:latin typeface="Lucida Sans Typewriter" charset="0"/>
              </a:rPr>
              <a:t> (Int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 Int)</a:t>
            </a:r>
            <a:endParaRPr lang="en-US" altLang="ja-JP" sz="240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add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x y = x+y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7652" name="AutoShape 5"/>
          <p:cNvSpPr>
            <a:spLocks noChangeArrowheads="1"/>
          </p:cNvSpPr>
          <p:nvPr/>
        </p:nvSpPr>
        <p:spPr bwMode="auto">
          <a:xfrm>
            <a:off x="1038225" y="4867275"/>
            <a:ext cx="7292975" cy="1531938"/>
          </a:xfrm>
          <a:prstGeom prst="wedgeRoundRectCallout">
            <a:avLst>
              <a:gd name="adj1" fmla="val -28583"/>
              <a:gd name="adj2" fmla="val -8906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add</a:t>
            </a:r>
            <a:r>
              <a:rPr lang="ja-JP" altLang="en-US"/>
              <a:t>’</a:t>
            </a:r>
            <a:r>
              <a:rPr lang="en-US" altLang="ja-JP"/>
              <a:t> takes an integer x and returns a function </a:t>
            </a:r>
            <a:r>
              <a:rPr lang="en-US" altLang="ja-JP" u="sng"/>
              <a:t>add</a:t>
            </a:r>
            <a:r>
              <a:rPr lang="ja-JP" altLang="en-US" u="sng"/>
              <a:t>’</a:t>
            </a:r>
            <a:r>
              <a:rPr lang="en-US" altLang="ja-JP" u="sng"/>
              <a:t> x</a:t>
            </a:r>
            <a:r>
              <a:rPr lang="en-US" altLang="ja-JP"/>
              <a:t>.  In turn, this function takes an integer y and returns the result x+y.</a:t>
            </a:r>
            <a:endParaRPr lang="en-US"/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Curried Functions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046B827-ACD7-0940-A94B-A8541ADCE6F1}" type="slidenum">
              <a:rPr lang="en-US" sz="1400"/>
              <a:pPr/>
              <a:t>41</a:t>
            </a:fld>
            <a:endParaRPr lang="en-US" sz="140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41338" y="1295400"/>
            <a:ext cx="8239125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add and add</a:t>
            </a:r>
            <a:r>
              <a:rPr kumimoji="1" lang="ja-JP" altLang="en-US"/>
              <a:t>’</a:t>
            </a:r>
            <a:r>
              <a:rPr kumimoji="1" lang="en-US" altLang="ja-JP"/>
              <a:t> produce the same final result, but add takes its two arguments at the same time, whereas add</a:t>
            </a:r>
            <a:r>
              <a:rPr kumimoji="1" lang="ja-JP" altLang="en-US"/>
              <a:t>’</a:t>
            </a:r>
            <a:r>
              <a:rPr kumimoji="1" lang="en-US" altLang="ja-JP"/>
              <a:t> takes them one at a time:</a:t>
            </a:r>
            <a:endParaRPr kumimoji="1"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541338" y="4986338"/>
            <a:ext cx="8012112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Functions that take their arguments one at a time are called </a:t>
            </a:r>
            <a:r>
              <a:rPr kumimoji="1" lang="en-US" u="sng"/>
              <a:t>curried</a:t>
            </a:r>
            <a:r>
              <a:rPr kumimoji="1" lang="en-US"/>
              <a:t> functions, celebrating the work of Haskell Curry on such functions.</a:t>
            </a:r>
          </a:p>
        </p:txBody>
      </p:sp>
      <p:sp>
        <p:nvSpPr>
          <p:cNvPr id="28677" name="Text Box 8"/>
          <p:cNvSpPr txBox="1">
            <a:spLocks noChangeArrowheads="1"/>
          </p:cNvSpPr>
          <p:nvPr/>
        </p:nvSpPr>
        <p:spPr bwMode="auto">
          <a:xfrm>
            <a:off x="1522413" y="3211513"/>
            <a:ext cx="5019675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add :: (Int,Int) </a:t>
            </a:r>
            <a:r>
              <a:rPr lang="en-US" sz="2400">
                <a:latin typeface="Lucida Sans Typewriter" charset="0"/>
                <a:sym typeface="Symbol" charset="0"/>
              </a:rPr>
              <a:t> Int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add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:: 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</a:t>
            </a:r>
            <a:r>
              <a:rPr lang="en-US" altLang="ja-JP" sz="2400">
                <a:latin typeface="Lucida Sans Typewriter" charset="0"/>
              </a:rPr>
              <a:t> (Int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 Int)</a:t>
            </a:r>
            <a:endParaRPr lang="en-US" sz="2400">
              <a:latin typeface="Lucida Sans Typewriter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5BFE141-CA12-E144-BB4E-DBCBA96CDB26}" type="slidenum">
              <a:rPr lang="en-US" sz="1400"/>
              <a:pPr/>
              <a:t>42</a:t>
            </a:fld>
            <a:endParaRPr lang="en-US" sz="1400"/>
          </a:p>
        </p:txBody>
      </p:sp>
      <p:sp>
        <p:nvSpPr>
          <p:cNvPr id="29698" name="Rectangle 1026"/>
          <p:cNvSpPr>
            <a:spLocks noChangeArrowheads="1"/>
          </p:cNvSpPr>
          <p:nvPr/>
        </p:nvSpPr>
        <p:spPr bwMode="auto">
          <a:xfrm>
            <a:off x="492125" y="554038"/>
            <a:ext cx="823912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Functions with more than two arguments can be curried by returning nested functions:</a:t>
            </a:r>
          </a:p>
        </p:txBody>
      </p:sp>
      <p:sp>
        <p:nvSpPr>
          <p:cNvPr id="29699" name="Text Box 1030"/>
          <p:cNvSpPr txBox="1">
            <a:spLocks noChangeArrowheads="1"/>
          </p:cNvSpPr>
          <p:nvPr/>
        </p:nvSpPr>
        <p:spPr bwMode="auto">
          <a:xfrm>
            <a:off x="917575" y="2185988"/>
            <a:ext cx="6659563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mult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(Int </a:t>
            </a:r>
            <a:r>
              <a:rPr lang="en-US" sz="2400">
                <a:latin typeface="Lucida Sans Typewriter" charset="0"/>
                <a:sym typeface="Symbol" charset="0"/>
              </a:rPr>
              <a:t> (</a:t>
            </a:r>
            <a:r>
              <a:rPr lang="en-US" sz="2400">
                <a:latin typeface="Lucida Sans Typewriter" charset="0"/>
              </a:rPr>
              <a:t>Int </a:t>
            </a:r>
            <a:r>
              <a:rPr lang="en-US" sz="2400">
                <a:latin typeface="Lucida Sans Typewriter" charset="0"/>
                <a:sym typeface="Symbol" charset="0"/>
              </a:rPr>
              <a:t> Int))</a:t>
            </a:r>
            <a:endParaRPr lang="en-US" sz="240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mult x y z = x*y*z</a:t>
            </a:r>
          </a:p>
        </p:txBody>
      </p:sp>
      <p:sp>
        <p:nvSpPr>
          <p:cNvPr id="29700" name="AutoShape 1040"/>
          <p:cNvSpPr>
            <a:spLocks noChangeArrowheads="1"/>
          </p:cNvSpPr>
          <p:nvPr/>
        </p:nvSpPr>
        <p:spPr bwMode="auto">
          <a:xfrm>
            <a:off x="508000" y="4440238"/>
            <a:ext cx="8077200" cy="1949450"/>
          </a:xfrm>
          <a:prstGeom prst="wedgeRoundRectCallout">
            <a:avLst>
              <a:gd name="adj1" fmla="val -28162"/>
              <a:gd name="adj2" fmla="val -9562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mult takes an integer x and returns a function </a:t>
            </a:r>
            <a:r>
              <a:rPr lang="en-US" u="sng"/>
              <a:t>mult x</a:t>
            </a:r>
            <a:r>
              <a:rPr lang="en-US"/>
              <a:t>, which in turn takes an integer y and returns a function </a:t>
            </a:r>
            <a:r>
              <a:rPr lang="en-US" u="sng"/>
              <a:t>mult x y</a:t>
            </a:r>
            <a:r>
              <a:rPr lang="en-US"/>
              <a:t>, which finally takes an integer z and returns the result x*y*z.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AE6A414-7718-1C4B-87E9-8DEECD0D747E}" type="slidenum">
              <a:rPr lang="en-US" sz="1400"/>
              <a:pPr/>
              <a:t>43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Why is Currying Useful?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33388" y="1531938"/>
            <a:ext cx="8205787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Curried functions are more flexible than functions on tuples, because useful functions can often be made by </a:t>
            </a:r>
            <a:r>
              <a:rPr lang="en-US" u="sng"/>
              <a:t>partially applying</a:t>
            </a:r>
            <a:r>
              <a:rPr lang="en-US"/>
              <a:t> a curried function.</a:t>
            </a:r>
          </a:p>
          <a:p>
            <a:endParaRPr lang="en-US"/>
          </a:p>
          <a:p>
            <a:r>
              <a:rPr lang="en-US"/>
              <a:t>For example: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446213" y="4333875"/>
            <a:ext cx="4575175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add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1 :: Int </a:t>
            </a:r>
            <a:r>
              <a:rPr lang="en-US" altLang="ja-JP" sz="2400">
                <a:latin typeface="Lucida Sans Typewriter" charset="0"/>
                <a:sym typeface="Symbol" charset="0"/>
              </a:rPr>
              <a:t></a:t>
            </a:r>
            <a:r>
              <a:rPr lang="en-US" altLang="ja-JP" sz="2400">
                <a:latin typeface="Lucida Sans Typewriter" charset="0"/>
              </a:rPr>
              <a:t> Int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take 5 :: [Int]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[Int]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drop 5 :: [Int]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[Int]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BB822C1-4577-6B44-899A-FEB6EE604AE8}" type="slidenum">
              <a:rPr lang="en-US" sz="1400"/>
              <a:pPr/>
              <a:t>44</a:t>
            </a:fld>
            <a:endParaRPr lang="en-US" sz="14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Currying Conventions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2943225"/>
            <a:ext cx="7388225" cy="636588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The arrow </a:t>
            </a:r>
            <a:r>
              <a:rPr lang="en-US">
                <a:latin typeface="Lucida Sans Typewriter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associates to the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1590675" y="4130675"/>
            <a:ext cx="458311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 </a:t>
            </a:r>
          </a:p>
        </p:txBody>
      </p:sp>
      <p:sp>
        <p:nvSpPr>
          <p:cNvPr id="31749" name="Text Box 13"/>
          <p:cNvSpPr txBox="1">
            <a:spLocks noChangeArrowheads="1"/>
          </p:cNvSpPr>
          <p:nvPr/>
        </p:nvSpPr>
        <p:spPr bwMode="auto">
          <a:xfrm>
            <a:off x="463550" y="1458913"/>
            <a:ext cx="83867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To avoid excess parentheses when using curried functions, two simple conventions are adopted:</a:t>
            </a:r>
          </a:p>
        </p:txBody>
      </p:sp>
      <p:sp>
        <p:nvSpPr>
          <p:cNvPr id="31750" name="AutoShape 14"/>
          <p:cNvSpPr>
            <a:spLocks noChangeArrowheads="1"/>
          </p:cNvSpPr>
          <p:nvPr/>
        </p:nvSpPr>
        <p:spPr bwMode="auto">
          <a:xfrm>
            <a:off x="1358900" y="5732463"/>
            <a:ext cx="5824538" cy="566737"/>
          </a:xfrm>
          <a:prstGeom prst="wedgeRoundRectCallout">
            <a:avLst>
              <a:gd name="adj1" fmla="val -25634"/>
              <a:gd name="adj2" fmla="val -18361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Means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/>
              <a:t> (Int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/>
              <a:t> (Int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/>
              <a:t> Int)).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CFDE1EA-6B5C-894E-9819-CF5A2D7FC53F}" type="slidenum">
              <a:rPr lang="en-US" sz="1400"/>
              <a:pPr/>
              <a:t>45</a:t>
            </a:fld>
            <a:endParaRPr lang="en-US" sz="140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549275" y="519113"/>
            <a:ext cx="8178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As a consequence, it is then natural for function application to associate to the </a:t>
            </a:r>
            <a:r>
              <a:rPr kumimoji="1" lang="en-US" u="sng"/>
              <a:t>left</a:t>
            </a:r>
            <a:r>
              <a:rPr kumimoji="1" lang="en-US"/>
              <a:t>.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681163" y="2179638"/>
            <a:ext cx="20256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mult x y z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1409700" y="3803650"/>
            <a:ext cx="4016375" cy="566738"/>
          </a:xfrm>
          <a:prstGeom prst="wedgeRoundRectCallout">
            <a:avLst>
              <a:gd name="adj1" fmla="val -26009"/>
              <a:gd name="adj2" fmla="val -18137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Means ((mult x) y) z.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95300" y="5324475"/>
            <a:ext cx="8302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Unless tupling is explicitly required, all functions in Haskell are normally defined in curried form.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CAF3C3-3CFA-E840-AA41-DDD18E5E5223}" type="slidenum">
              <a:rPr lang="en-US" sz="1400"/>
              <a:pPr/>
              <a:t>46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Polymorphic Functions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14338" y="1473200"/>
            <a:ext cx="83613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function is called </a:t>
            </a:r>
            <a:r>
              <a:rPr lang="en-US" u="sng"/>
              <a:t>polymorphic</a:t>
            </a:r>
            <a:r>
              <a:rPr lang="en-US"/>
              <a:t> (</a:t>
            </a:r>
            <a:r>
              <a:rPr lang="ja-JP" altLang="en-US"/>
              <a:t>“</a:t>
            </a:r>
            <a:r>
              <a:rPr lang="en-US" altLang="ja-JP"/>
              <a:t>of many forms</a:t>
            </a:r>
            <a:r>
              <a:rPr lang="ja-JP" altLang="en-US"/>
              <a:t>”</a:t>
            </a:r>
            <a:r>
              <a:rPr lang="en-US" altLang="ja-JP"/>
              <a:t>) if its type contains one or more type variables.</a:t>
            </a:r>
            <a:endParaRPr 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471613" y="3208338"/>
            <a:ext cx="37988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length ::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</a:t>
            </a:r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1103313" y="4922838"/>
            <a:ext cx="6938962" cy="1054100"/>
          </a:xfrm>
          <a:prstGeom prst="wedgeRoundRectCallout">
            <a:avLst>
              <a:gd name="adj1" fmla="val -29912"/>
              <a:gd name="adj2" fmla="val -13922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For any type a, length takes a list of values of type a and returns an integer.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BA0523C-CDEA-D040-AF54-F54AFCD433FE}" type="slidenum">
              <a:rPr lang="en-US" sz="1400"/>
              <a:pPr/>
              <a:t>47</a:t>
            </a:fld>
            <a:endParaRPr lang="en-US" sz="140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541338" y="1336675"/>
            <a:ext cx="82391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Type variables can be instantiated to different types in different circumstances: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69888" y="4222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41338" y="5307013"/>
            <a:ext cx="82391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Type variables must begin with a lower-case letter, and are usually named a, b, c, etc.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671638" y="2771775"/>
            <a:ext cx="4051300" cy="210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length [False,True]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2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length [1,2,3,4]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4</a:t>
            </a:r>
            <a:endParaRPr lang="en-US" sz="2400">
              <a:latin typeface="Lucida Sans Typewriter" charset="0"/>
              <a:sym typeface="Symbol" charset="0"/>
            </a:endParaRP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6632575" y="2879725"/>
            <a:ext cx="1774825" cy="566738"/>
          </a:xfrm>
          <a:prstGeom prst="wedgeRoundRectCallout">
            <a:avLst>
              <a:gd name="adj1" fmla="val -82468"/>
              <a:gd name="adj2" fmla="val 1330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 = Bool</a:t>
            </a:r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6632575" y="4256088"/>
            <a:ext cx="1774825" cy="566737"/>
          </a:xfrm>
          <a:prstGeom prst="wedgeRoundRectCallout">
            <a:avLst>
              <a:gd name="adj1" fmla="val -83454"/>
              <a:gd name="adj2" fmla="val -2394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 = Int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DBD8636-AFD1-1046-98AD-7D0971554D00}" type="slidenum">
              <a:rPr lang="en-US" sz="1400"/>
              <a:pPr/>
              <a:t>48</a:t>
            </a:fld>
            <a:endParaRPr lang="en-US" sz="1400"/>
          </a:p>
        </p:txBody>
      </p:sp>
      <p:sp>
        <p:nvSpPr>
          <p:cNvPr id="35842" name="Rectangle 2050"/>
          <p:cNvSpPr>
            <a:spLocks noChangeArrowheads="1"/>
          </p:cNvSpPr>
          <p:nvPr/>
        </p:nvSpPr>
        <p:spPr bwMode="auto">
          <a:xfrm>
            <a:off x="430213" y="557213"/>
            <a:ext cx="8239125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Many of the functions defined in the standard prelude are polymorphic.  For example: </a:t>
            </a:r>
          </a:p>
        </p:txBody>
      </p:sp>
      <p:sp>
        <p:nvSpPr>
          <p:cNvPr id="35843" name="Text Box 2051"/>
          <p:cNvSpPr txBox="1">
            <a:spLocks noChangeArrowheads="1"/>
          </p:cNvSpPr>
          <p:nvPr/>
        </p:nvSpPr>
        <p:spPr bwMode="auto">
          <a:xfrm>
            <a:off x="1655763" y="2127250"/>
            <a:ext cx="5470525" cy="3946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fst :: (a,b)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a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head ::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a</a:t>
            </a:r>
          </a:p>
          <a:p>
            <a:pPr>
              <a:lnSpc>
                <a:spcPct val="8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take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</a:t>
            </a:r>
          </a:p>
          <a:p>
            <a:pPr>
              <a:lnSpc>
                <a:spcPct val="8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zip ::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[b]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[(a,b)]</a:t>
            </a:r>
          </a:p>
          <a:p>
            <a:pPr>
              <a:lnSpc>
                <a:spcPct val="8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id ::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A Taste of Haskell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903288" y="1774825"/>
            <a:ext cx="7339012" cy="2830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 []     = []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 (x:xs) = f ys ++ [x] ++ f zs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where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   ys = [a |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  <a:cs typeface="+mn-cs"/>
              </a:rPr>
              <a:t> xs,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</a:t>
            </a:r>
            <a:r>
              <a:rPr lang="en-US" sz="2400">
                <a:latin typeface="Lucida Sans Typewriter" charset="0"/>
                <a:cs typeface="+mn-cs"/>
              </a:rPr>
              <a:t> x]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   zs = [b | b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  <a:cs typeface="+mn-cs"/>
              </a:rPr>
              <a:t> xs, b &gt; x]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4191000" y="4948238"/>
            <a:ext cx="762000" cy="15557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>
                <a:cs typeface="+mn-cs"/>
              </a:rPr>
              <a:t>?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758F248A-3C19-B143-AB74-716CFA3E8BDE}" type="slidenum">
              <a:rPr lang="en-US" sz="1400"/>
              <a:pPr algn="r"/>
              <a:t>4</a:t>
            </a:fld>
            <a:endParaRPr lang="en-US"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A710066-EF76-3F4E-8B0A-842759899873}" type="slidenum">
              <a:rPr lang="en-US" sz="1400"/>
              <a:pPr/>
              <a:t>49</a:t>
            </a:fld>
            <a:endParaRPr lang="en-US" sz="14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Overloaded Functions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14338" y="1535113"/>
            <a:ext cx="81454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polymorphic function is called </a:t>
            </a:r>
            <a:r>
              <a:rPr lang="en-US" u="sng"/>
              <a:t>overloaded</a:t>
            </a:r>
            <a:r>
              <a:rPr lang="en-US"/>
              <a:t> if its type contains one or more class constraints.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458913" y="3249613"/>
            <a:ext cx="5124450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(+) :: Num a </a:t>
            </a:r>
            <a:r>
              <a:rPr lang="en-US" sz="2400"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</a:rPr>
              <a:t> a -&gt; a -&gt; a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981075" y="4997450"/>
            <a:ext cx="7478713" cy="1055688"/>
          </a:xfrm>
          <a:prstGeom prst="wedgeRoundRectCallout">
            <a:avLst>
              <a:gd name="adj1" fmla="val -20833"/>
              <a:gd name="adj2" fmla="val -9503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For any numeric type a, (+) takes two values of type a and returns a value of type a.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76988E6-ADF5-7E4E-B39E-F8A55BADFD10}" type="slidenum">
              <a:rPr lang="en-US" sz="1400"/>
              <a:pPr/>
              <a:t>50</a:t>
            </a:fld>
            <a:endParaRPr lang="en-US" sz="140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541338" y="1387475"/>
            <a:ext cx="82391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Constrained type variables can be instantiated to any types that satisfy the constraints: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69888" y="4222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1685925" y="2897188"/>
            <a:ext cx="2292350" cy="3336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1 + 2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3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1.0 + 2.0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3.0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+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endParaRPr lang="en-US" altLang="ja-JP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ERROR</a:t>
            </a:r>
          </a:p>
        </p:txBody>
      </p:sp>
      <p:sp>
        <p:nvSpPr>
          <p:cNvPr id="37893" name="AutoShape 6"/>
          <p:cNvSpPr>
            <a:spLocks noChangeArrowheads="1"/>
          </p:cNvSpPr>
          <p:nvPr/>
        </p:nvSpPr>
        <p:spPr bwMode="auto">
          <a:xfrm>
            <a:off x="5167313" y="5319713"/>
            <a:ext cx="2530475" cy="1028700"/>
          </a:xfrm>
          <a:prstGeom prst="wedgeRoundRectCallout">
            <a:avLst>
              <a:gd name="adj1" fmla="val -68194"/>
              <a:gd name="adj2" fmla="val 1003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Char is not a numeric type</a:t>
            </a:r>
          </a:p>
        </p:txBody>
      </p:sp>
      <p:sp>
        <p:nvSpPr>
          <p:cNvPr id="37894" name="AutoShape 7"/>
          <p:cNvSpPr>
            <a:spLocks noChangeArrowheads="1"/>
          </p:cNvSpPr>
          <p:nvPr/>
        </p:nvSpPr>
        <p:spPr bwMode="auto">
          <a:xfrm>
            <a:off x="5545138" y="3040063"/>
            <a:ext cx="1774825" cy="566737"/>
          </a:xfrm>
          <a:prstGeom prst="wedgeRoundRectCallout">
            <a:avLst>
              <a:gd name="adj1" fmla="val -101167"/>
              <a:gd name="adj2" fmla="val -2603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 = Int</a:t>
            </a:r>
          </a:p>
        </p:txBody>
      </p:sp>
      <p:sp>
        <p:nvSpPr>
          <p:cNvPr id="37895" name="AutoShape 8"/>
          <p:cNvSpPr>
            <a:spLocks noChangeArrowheads="1"/>
          </p:cNvSpPr>
          <p:nvPr/>
        </p:nvSpPr>
        <p:spPr bwMode="auto">
          <a:xfrm>
            <a:off x="5537200" y="4248150"/>
            <a:ext cx="1774825" cy="566738"/>
          </a:xfrm>
          <a:prstGeom prst="wedgeRoundRectCallout">
            <a:avLst>
              <a:gd name="adj1" fmla="val -100894"/>
              <a:gd name="adj2" fmla="val -3076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 = Float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397CCD1-32F7-5946-82D5-95ED6BB801AB}" type="slidenum">
              <a:rPr lang="en-US" sz="1400"/>
              <a:pPr/>
              <a:t>51</a:t>
            </a:fld>
            <a:endParaRPr lang="en-US" sz="1400"/>
          </a:p>
        </p:txBody>
      </p:sp>
      <p:grpSp>
        <p:nvGrpSpPr>
          <p:cNvPr id="38914" name="Group 21"/>
          <p:cNvGrpSpPr>
            <a:grpSpLocks/>
          </p:cNvGrpSpPr>
          <p:nvPr/>
        </p:nvGrpSpPr>
        <p:grpSpPr bwMode="auto">
          <a:xfrm>
            <a:off x="1503363" y="1541463"/>
            <a:ext cx="3703637" cy="1949450"/>
            <a:chOff x="958" y="1023"/>
            <a:chExt cx="2333" cy="1228"/>
          </a:xfrm>
        </p:grpSpPr>
        <p:grpSp>
          <p:nvGrpSpPr>
            <p:cNvPr id="38918" name="Group 18"/>
            <p:cNvGrpSpPr>
              <a:grpSpLocks/>
            </p:cNvGrpSpPr>
            <p:nvPr/>
          </p:nvGrpSpPr>
          <p:grpSpPr bwMode="auto">
            <a:xfrm>
              <a:off x="958" y="1023"/>
              <a:ext cx="2333" cy="327"/>
              <a:chOff x="958" y="984"/>
              <a:chExt cx="2333" cy="327"/>
            </a:xfrm>
          </p:grpSpPr>
          <p:sp>
            <p:nvSpPr>
              <p:cNvPr id="38925" name="Text Box 8"/>
              <p:cNvSpPr txBox="1">
                <a:spLocks noChangeArrowheads="1"/>
              </p:cNvSpPr>
              <p:nvPr/>
            </p:nvSpPr>
            <p:spPr bwMode="auto">
              <a:xfrm>
                <a:off x="958" y="1007"/>
                <a:ext cx="464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Num</a:t>
                </a:r>
              </a:p>
            </p:txBody>
          </p:sp>
          <p:sp>
            <p:nvSpPr>
              <p:cNvPr id="38926" name="Text Box 9"/>
              <p:cNvSpPr txBox="1">
                <a:spLocks noChangeArrowheads="1"/>
              </p:cNvSpPr>
              <p:nvPr/>
            </p:nvSpPr>
            <p:spPr bwMode="auto">
              <a:xfrm>
                <a:off x="1539" y="984"/>
                <a:ext cx="17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Numeric types</a:t>
                </a:r>
              </a:p>
            </p:txBody>
          </p:sp>
        </p:grpSp>
        <p:grpSp>
          <p:nvGrpSpPr>
            <p:cNvPr id="38919" name="Group 19"/>
            <p:cNvGrpSpPr>
              <a:grpSpLocks/>
            </p:cNvGrpSpPr>
            <p:nvPr/>
          </p:nvGrpSpPr>
          <p:grpSpPr bwMode="auto">
            <a:xfrm>
              <a:off x="958" y="1473"/>
              <a:ext cx="2299" cy="327"/>
              <a:chOff x="958" y="1489"/>
              <a:chExt cx="2299" cy="327"/>
            </a:xfrm>
          </p:grpSpPr>
          <p:sp>
            <p:nvSpPr>
              <p:cNvPr id="38923" name="Text Box 4"/>
              <p:cNvSpPr txBox="1">
                <a:spLocks noChangeArrowheads="1"/>
              </p:cNvSpPr>
              <p:nvPr/>
            </p:nvSpPr>
            <p:spPr bwMode="auto">
              <a:xfrm>
                <a:off x="958" y="1496"/>
                <a:ext cx="348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Eq</a:t>
                </a:r>
              </a:p>
            </p:txBody>
          </p:sp>
          <p:sp>
            <p:nvSpPr>
              <p:cNvPr id="38924" name="Text Box 10"/>
              <p:cNvSpPr txBox="1">
                <a:spLocks noChangeArrowheads="1"/>
              </p:cNvSpPr>
              <p:nvPr/>
            </p:nvSpPr>
            <p:spPr bwMode="auto">
              <a:xfrm>
                <a:off x="1539" y="1489"/>
                <a:ext cx="171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Equality types</a:t>
                </a:r>
              </a:p>
            </p:txBody>
          </p:sp>
        </p:grpSp>
        <p:grpSp>
          <p:nvGrpSpPr>
            <p:cNvPr id="38920" name="Group 20"/>
            <p:cNvGrpSpPr>
              <a:grpSpLocks/>
            </p:cNvGrpSpPr>
            <p:nvPr/>
          </p:nvGrpSpPr>
          <p:grpSpPr bwMode="auto">
            <a:xfrm>
              <a:off x="958" y="1924"/>
              <a:ext cx="2321" cy="327"/>
              <a:chOff x="958" y="1963"/>
              <a:chExt cx="2321" cy="327"/>
            </a:xfrm>
          </p:grpSpPr>
          <p:sp>
            <p:nvSpPr>
              <p:cNvPr id="38921" name="Text Box 5"/>
              <p:cNvSpPr txBox="1">
                <a:spLocks noChangeArrowheads="1"/>
              </p:cNvSpPr>
              <p:nvPr/>
            </p:nvSpPr>
            <p:spPr bwMode="auto">
              <a:xfrm>
                <a:off x="958" y="1986"/>
                <a:ext cx="464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>
                    <a:latin typeface="Lucida Sans Typewriter" charset="0"/>
                  </a:rPr>
                  <a:t>Ord</a:t>
                </a:r>
              </a:p>
            </p:txBody>
          </p:sp>
          <p:sp>
            <p:nvSpPr>
              <p:cNvPr id="38922" name="Text Box 11"/>
              <p:cNvSpPr txBox="1">
                <a:spLocks noChangeArrowheads="1"/>
              </p:cNvSpPr>
              <p:nvPr/>
            </p:nvSpPr>
            <p:spPr bwMode="auto">
              <a:xfrm>
                <a:off x="1539" y="1963"/>
                <a:ext cx="17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-  Ordered types</a:t>
                </a:r>
              </a:p>
            </p:txBody>
          </p:sp>
        </p:grpSp>
      </p:grpSp>
      <p:sp>
        <p:nvSpPr>
          <p:cNvPr id="38915" name="Rectangle 14"/>
          <p:cNvSpPr>
            <a:spLocks noChangeArrowheads="1"/>
          </p:cNvSpPr>
          <p:nvPr/>
        </p:nvSpPr>
        <p:spPr bwMode="auto">
          <a:xfrm>
            <a:off x="430213" y="557213"/>
            <a:ext cx="851058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Haskell has a number of type classes, including:</a:t>
            </a:r>
          </a:p>
        </p:txBody>
      </p:sp>
      <p:sp>
        <p:nvSpPr>
          <p:cNvPr id="38916" name="Rectangle 16"/>
          <p:cNvSpPr>
            <a:spLocks noChangeArrowheads="1"/>
          </p:cNvSpPr>
          <p:nvPr/>
        </p:nvSpPr>
        <p:spPr bwMode="auto">
          <a:xfrm>
            <a:off x="430213" y="3879850"/>
            <a:ext cx="8510587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For example:</a:t>
            </a:r>
          </a:p>
        </p:txBody>
      </p:sp>
      <p:sp>
        <p:nvSpPr>
          <p:cNvPr id="38917" name="Text Box 17"/>
          <p:cNvSpPr txBox="1">
            <a:spLocks noChangeArrowheads="1"/>
          </p:cNvSpPr>
          <p:nvPr/>
        </p:nvSpPr>
        <p:spPr bwMode="auto">
          <a:xfrm>
            <a:off x="1503363" y="4789488"/>
            <a:ext cx="6399212" cy="1552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(+)  :: Num a </a:t>
            </a:r>
            <a:r>
              <a:rPr lang="en-US" sz="2400"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a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(==) :: Eq a  </a:t>
            </a:r>
            <a:r>
              <a:rPr lang="en-US" sz="2400"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8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charset="0"/>
              </a:rPr>
              <a:t>(&lt;)  :: Ord a </a:t>
            </a:r>
            <a:r>
              <a:rPr lang="en-US" sz="2400"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883C27E-A5AA-B040-AFF5-5472CBAACB79}" type="slidenum">
              <a:rPr lang="en-US" sz="1400"/>
              <a:pPr/>
              <a:t>52</a:t>
            </a:fld>
            <a:endParaRPr lang="en-US" sz="14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Hints and Tips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78800" cy="4433888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When defining a new function in Haskell, it is useful to begin by writing down its type;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Within a script, it is good practice to state the type of every new function defined;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When stating the types of polymorphic functions that use numbers, equality or orderings, take care to include the necessary class constraints.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EC9600D-F534-2B44-AD14-7B8BE0C03B64}" type="slidenum">
              <a:rPr lang="en-US" sz="1400"/>
              <a:pPr/>
              <a:t>53</a:t>
            </a:fld>
            <a:endParaRPr lang="en-US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Exercises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1830388" y="2693988"/>
            <a:ext cx="4603750" cy="337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Lucida Sans Typewriter" charset="0"/>
              </a:rPr>
              <a:t>[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a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,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b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,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c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]</a:t>
            </a:r>
          </a:p>
          <a:p>
            <a:endParaRPr lang="en-US" sz="2400" dirty="0">
              <a:latin typeface="Lucida Sans Typewriter" charset="0"/>
            </a:endParaRPr>
          </a:p>
          <a:p>
            <a:r>
              <a:rPr lang="en-US" sz="2400" dirty="0">
                <a:latin typeface="Lucida Sans Typewriter" charset="0"/>
              </a:rPr>
              <a:t>(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a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,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b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,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c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)</a:t>
            </a:r>
          </a:p>
          <a:p>
            <a:endParaRPr lang="en-US" sz="2400" dirty="0">
              <a:latin typeface="Lucida Sans Typewriter" charset="0"/>
            </a:endParaRPr>
          </a:p>
          <a:p>
            <a:r>
              <a:rPr lang="en-US" sz="2400" dirty="0">
                <a:latin typeface="Lucida Sans Typewriter" charset="0"/>
              </a:rPr>
              <a:t>[(False,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0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),(True,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1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)]</a:t>
            </a:r>
          </a:p>
          <a:p>
            <a:endParaRPr lang="en-US" sz="2400" dirty="0">
              <a:latin typeface="Lucida Sans Typewriter" charset="0"/>
            </a:endParaRPr>
          </a:p>
          <a:p>
            <a:r>
              <a:rPr lang="en-US" sz="2400" dirty="0">
                <a:latin typeface="Lucida Sans Typewriter" charset="0"/>
              </a:rPr>
              <a:t>([</a:t>
            </a:r>
            <a:r>
              <a:rPr lang="en-US" sz="2400" dirty="0" err="1">
                <a:latin typeface="Lucida Sans Typewriter" charset="0"/>
              </a:rPr>
              <a:t>False,True</a:t>
            </a:r>
            <a:r>
              <a:rPr lang="en-US" sz="2400" dirty="0">
                <a:latin typeface="Lucida Sans Typewriter" charset="0"/>
              </a:rPr>
              <a:t>],[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0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,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1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])</a:t>
            </a:r>
          </a:p>
          <a:p>
            <a:endParaRPr lang="en-US" sz="2400" dirty="0">
              <a:latin typeface="Lucida Sans Typewriter" charset="0"/>
            </a:endParaRPr>
          </a:p>
          <a:p>
            <a:r>
              <a:rPr lang="en-US" sz="2400" dirty="0">
                <a:latin typeface="Lucida Sans Typewriter" charset="0"/>
              </a:rPr>
              <a:t>[</a:t>
            </a:r>
            <a:r>
              <a:rPr lang="en-US" sz="2400" dirty="0" err="1">
                <a:latin typeface="Lucida Sans Typewriter" charset="0"/>
              </a:rPr>
              <a:t>tail,init,reverse</a:t>
            </a:r>
            <a:r>
              <a:rPr lang="en-US" sz="2400" dirty="0">
                <a:latin typeface="Lucida Sans Typewriter" charset="0"/>
              </a:rPr>
              <a:t>]</a:t>
            </a:r>
          </a:p>
        </p:txBody>
      </p:sp>
      <p:grpSp>
        <p:nvGrpSpPr>
          <p:cNvPr id="40964" name="Group 9"/>
          <p:cNvGrpSpPr>
            <a:grpSpLocks/>
          </p:cNvGrpSpPr>
          <p:nvPr/>
        </p:nvGrpSpPr>
        <p:grpSpPr bwMode="auto">
          <a:xfrm>
            <a:off x="403225" y="1509713"/>
            <a:ext cx="8128000" cy="519112"/>
            <a:chOff x="254" y="858"/>
            <a:chExt cx="5120" cy="327"/>
          </a:xfrm>
        </p:grpSpPr>
        <p:sp>
          <p:nvSpPr>
            <p:cNvPr id="40965" name="Text Box 3"/>
            <p:cNvSpPr txBox="1">
              <a:spLocks noChangeArrowheads="1"/>
            </p:cNvSpPr>
            <p:nvPr/>
          </p:nvSpPr>
          <p:spPr bwMode="auto">
            <a:xfrm>
              <a:off x="675" y="858"/>
              <a:ext cx="46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What are the types of the following values?</a:t>
              </a:r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254" y="858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(1)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E9D8539-1F0C-A248-BC52-B71009B6F202}" type="slidenum">
              <a:rPr lang="en-US" sz="1400"/>
              <a:pPr/>
              <a:t>54</a:t>
            </a:fld>
            <a:endParaRPr lang="en-US" sz="1400"/>
          </a:p>
        </p:txBody>
      </p:sp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1768475" y="1539875"/>
            <a:ext cx="6118225" cy="37544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latin typeface="Lucida Sans Typewriter" charset="0"/>
              </a:rPr>
              <a:t>second </a:t>
            </a:r>
            <a:r>
              <a:rPr lang="en-US" sz="2400" dirty="0" err="1">
                <a:latin typeface="Lucida Sans Typewriter" charset="0"/>
              </a:rPr>
              <a:t>xs</a:t>
            </a:r>
            <a:r>
              <a:rPr lang="en-US" sz="2400" dirty="0">
                <a:latin typeface="Lucida Sans Typewriter" charset="0"/>
              </a:rPr>
              <a:t> = head (tail </a:t>
            </a:r>
            <a:r>
              <a:rPr lang="en-US" sz="2400" dirty="0" err="1">
                <a:latin typeface="Lucida Sans Typewriter" charset="0"/>
              </a:rPr>
              <a:t>xs</a:t>
            </a:r>
            <a:r>
              <a:rPr lang="en-US" sz="2400" dirty="0">
                <a:latin typeface="Lucida Sans Typewriter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Lucida Sans Typewriter" charset="0"/>
              </a:rPr>
              <a:t>swap (</a:t>
            </a:r>
            <a:r>
              <a:rPr lang="en-US" sz="2400" dirty="0" err="1">
                <a:latin typeface="Lucida Sans Typewriter" charset="0"/>
              </a:rPr>
              <a:t>x,y</a:t>
            </a:r>
            <a:r>
              <a:rPr lang="en-US" sz="2400" dirty="0">
                <a:latin typeface="Lucida Sans Typewriter" charset="0"/>
              </a:rPr>
              <a:t>) = (</a:t>
            </a:r>
            <a:r>
              <a:rPr lang="en-US" sz="2400" dirty="0" err="1">
                <a:latin typeface="Lucida Sans Typewriter" charset="0"/>
              </a:rPr>
              <a:t>y,x</a:t>
            </a:r>
            <a:r>
              <a:rPr lang="en-US" sz="2400" dirty="0">
                <a:latin typeface="Lucida Sans Typewriter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Lucida Sans Typewriter" charset="0"/>
              </a:rPr>
              <a:t>pair x y = (</a:t>
            </a:r>
            <a:r>
              <a:rPr lang="en-US" sz="2400" dirty="0" err="1">
                <a:latin typeface="Lucida Sans Typewriter" charset="0"/>
              </a:rPr>
              <a:t>x,y</a:t>
            </a:r>
            <a:r>
              <a:rPr lang="en-US" sz="2400" dirty="0">
                <a:latin typeface="Lucida Sans Typewriter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Lucida Sans Typewriter" charset="0"/>
              </a:rPr>
              <a:t>double x = x*2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Lucida Sans Typewriter" charset="0"/>
              </a:rPr>
              <a:t>palindrome </a:t>
            </a:r>
            <a:r>
              <a:rPr lang="en-US" sz="2400" dirty="0" err="1">
                <a:latin typeface="Lucida Sans Typewriter" charset="0"/>
              </a:rPr>
              <a:t>xs</a:t>
            </a:r>
            <a:r>
              <a:rPr lang="en-US" sz="2400" dirty="0">
                <a:latin typeface="Lucida Sans Typewriter" charset="0"/>
              </a:rPr>
              <a:t> = reverse </a:t>
            </a:r>
            <a:r>
              <a:rPr lang="en-US" sz="2400" dirty="0" err="1">
                <a:latin typeface="Lucida Sans Typewriter" charset="0"/>
              </a:rPr>
              <a:t>xs</a:t>
            </a:r>
            <a:r>
              <a:rPr lang="en-US" sz="2400" dirty="0">
                <a:latin typeface="Lucida Sans Typewriter" charset="0"/>
              </a:rPr>
              <a:t> == </a:t>
            </a:r>
            <a:r>
              <a:rPr lang="en-US" sz="2400" dirty="0" err="1">
                <a:latin typeface="Lucida Sans Typewriter" charset="0"/>
              </a:rPr>
              <a:t>xs</a:t>
            </a:r>
            <a:endParaRPr lang="en-US" sz="2400" dirty="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Lucida Sans Typewriter" charset="0"/>
              </a:rPr>
              <a:t>twice f x = f (f x) </a:t>
            </a:r>
          </a:p>
        </p:txBody>
      </p:sp>
      <p:grpSp>
        <p:nvGrpSpPr>
          <p:cNvPr id="41987" name="Group 12"/>
          <p:cNvGrpSpPr>
            <a:grpSpLocks/>
          </p:cNvGrpSpPr>
          <p:nvPr/>
        </p:nvGrpSpPr>
        <p:grpSpPr bwMode="auto">
          <a:xfrm>
            <a:off x="381000" y="546100"/>
            <a:ext cx="8113713" cy="519113"/>
            <a:chOff x="240" y="344"/>
            <a:chExt cx="5111" cy="327"/>
          </a:xfrm>
        </p:grpSpPr>
        <p:sp>
          <p:nvSpPr>
            <p:cNvPr id="41991" name="Text Box 3"/>
            <p:cNvSpPr txBox="1">
              <a:spLocks noChangeArrowheads="1"/>
            </p:cNvSpPr>
            <p:nvPr/>
          </p:nvSpPr>
          <p:spPr bwMode="auto">
            <a:xfrm>
              <a:off x="652" y="344"/>
              <a:ext cx="46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What are the types of the following functions?</a:t>
              </a:r>
            </a:p>
          </p:txBody>
        </p:sp>
        <p:sp>
          <p:nvSpPr>
            <p:cNvPr id="41992" name="Text Box 6"/>
            <p:cNvSpPr txBox="1">
              <a:spLocks noChangeArrowheads="1"/>
            </p:cNvSpPr>
            <p:nvPr/>
          </p:nvSpPr>
          <p:spPr bwMode="auto">
            <a:xfrm>
              <a:off x="240" y="344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(2)</a:t>
              </a:r>
            </a:p>
          </p:txBody>
        </p:sp>
      </p:grpSp>
      <p:grpSp>
        <p:nvGrpSpPr>
          <p:cNvPr id="41988" name="Group 13"/>
          <p:cNvGrpSpPr>
            <a:grpSpLocks/>
          </p:cNvGrpSpPr>
          <p:nvPr/>
        </p:nvGrpSpPr>
        <p:grpSpPr bwMode="auto">
          <a:xfrm>
            <a:off x="381000" y="5770563"/>
            <a:ext cx="8339138" cy="519112"/>
            <a:chOff x="246" y="344"/>
            <a:chExt cx="5105" cy="327"/>
          </a:xfrm>
        </p:grpSpPr>
        <p:sp>
          <p:nvSpPr>
            <p:cNvPr id="41989" name="Text Box 14"/>
            <p:cNvSpPr txBox="1">
              <a:spLocks noChangeArrowheads="1"/>
            </p:cNvSpPr>
            <p:nvPr/>
          </p:nvSpPr>
          <p:spPr bwMode="auto">
            <a:xfrm>
              <a:off x="652" y="344"/>
              <a:ext cx="46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Check your answers using </a:t>
              </a:r>
              <a:r>
                <a:rPr lang="en-US" dirty="0" err="1"/>
                <a:t>GHCi</a:t>
              </a:r>
              <a:r>
                <a:rPr lang="en-US" dirty="0"/>
                <a:t>.</a:t>
              </a:r>
            </a:p>
          </p:txBody>
        </p:sp>
        <p:sp>
          <p:nvSpPr>
            <p:cNvPr id="41990" name="Text Box 15"/>
            <p:cNvSpPr txBox="1">
              <a:spLocks noChangeArrowheads="1"/>
            </p:cNvSpPr>
            <p:nvPr/>
          </p:nvSpPr>
          <p:spPr bwMode="auto">
            <a:xfrm>
              <a:off x="246" y="344"/>
              <a:ext cx="3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(3)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E7B5135-177D-EE42-9C5F-82759AF30F9B}" type="slidenum">
              <a:rPr lang="en-US" sz="1400"/>
              <a:pPr/>
              <a:t>55</a:t>
            </a:fld>
            <a:endParaRPr lang="en-US" sz="1400"/>
          </a:p>
        </p:txBody>
      </p:sp>
      <p:sp>
        <p:nvSpPr>
          <p:cNvPr id="29184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1" lang="en-US" sz="3200" dirty="0">
                <a:cs typeface="+mn-cs"/>
              </a:rPr>
              <a:t>Chapter 4 - Defining Functions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14012E38-4EF4-4951-9607-472997453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99" y="3464084"/>
            <a:ext cx="1748790" cy="174879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2DBF1FA-C6C4-7A46-BC08-C9A71A940756}" type="slidenum">
              <a:rPr lang="en-US" sz="1400"/>
              <a:pPr/>
              <a:t>56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Conditional Expressions</a:t>
            </a:r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450850" y="1631950"/>
            <a:ext cx="8088313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As in most programming languages, functions can be defined using </a:t>
            </a:r>
            <a:r>
              <a:rPr lang="en-US" u="sng" dirty="0">
                <a:cs typeface="+mn-cs"/>
              </a:rPr>
              <a:t>conditional expressions</a:t>
            </a:r>
            <a:r>
              <a:rPr lang="en-US" dirty="0">
                <a:cs typeface="+mn-cs"/>
              </a:rPr>
              <a:t>.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336675" y="3325813"/>
            <a:ext cx="5934075" cy="898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abs ::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abs n = if n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≥</a:t>
            </a:r>
            <a:r>
              <a:rPr lang="en-US" sz="2400" dirty="0">
                <a:latin typeface="Lucida Sans Typewriter" charset="0"/>
                <a:cs typeface="+mn-cs"/>
              </a:rPr>
              <a:t> 0 then n else -n</a:t>
            </a:r>
          </a:p>
        </p:txBody>
      </p:sp>
      <p:sp>
        <p:nvSpPr>
          <p:cNvPr id="220171" name="AutoShape 11"/>
          <p:cNvSpPr>
            <a:spLocks noChangeArrowheads="1"/>
          </p:cNvSpPr>
          <p:nvPr/>
        </p:nvSpPr>
        <p:spPr bwMode="auto">
          <a:xfrm>
            <a:off x="919163" y="5159375"/>
            <a:ext cx="6642100" cy="1028700"/>
          </a:xfrm>
          <a:prstGeom prst="wedgeRoundRectCallout">
            <a:avLst>
              <a:gd name="adj1" fmla="val -19218"/>
              <a:gd name="adj2" fmla="val -10370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abs takes an integer n and returns n if it is non-negative and -n otherwise.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AFDB725-D472-AE45-8097-1611321250B7}" type="slidenum">
              <a:rPr lang="en-US" sz="1400"/>
              <a:pPr/>
              <a:t>57</a:t>
            </a:fld>
            <a:endParaRPr lang="en-US" sz="1400"/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412750" y="560388"/>
            <a:ext cx="79883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Conditional expressions can be nested: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1214438" y="1885950"/>
            <a:ext cx="6997700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 err="1">
                <a:latin typeface="Lucida Sans Typewriter" charset="0"/>
                <a:cs typeface="+mn-cs"/>
              </a:rPr>
              <a:t>signum</a:t>
            </a:r>
            <a:r>
              <a:rPr lang="en-US" sz="2400" dirty="0">
                <a:latin typeface="Lucida Sans Typewriter" charset="0"/>
                <a:cs typeface="+mn-cs"/>
              </a:rPr>
              <a:t> ::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 err="1">
                <a:latin typeface="Lucida Sans Typewriter" charset="0"/>
                <a:cs typeface="+mn-cs"/>
              </a:rPr>
              <a:t>signum</a:t>
            </a:r>
            <a:r>
              <a:rPr lang="en-US" sz="2400" dirty="0">
                <a:latin typeface="Lucida Sans Typewriter" charset="0"/>
                <a:cs typeface="+mn-cs"/>
              </a:rPr>
              <a:t> n = if n &lt; 0 then -1 else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              if n == 0 then 0 else 1</a:t>
            </a: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554038" y="4819650"/>
            <a:ext cx="8189912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In Haskell, conditional expressions must </a:t>
            </a:r>
            <a:r>
              <a:rPr kumimoji="1" lang="en-US" u="sng">
                <a:sym typeface="Symbol" charset="0"/>
              </a:rPr>
              <a:t>always</a:t>
            </a:r>
            <a:r>
              <a:rPr kumimoji="1" lang="en-US">
                <a:sym typeface="Symbol" charset="0"/>
              </a:rPr>
              <a:t> have an else branch, which avoids any possible ambiguity problems with nested conditionals.</a:t>
            </a: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412750" y="3990975"/>
            <a:ext cx="10477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18E22F3-81F5-4E4B-8180-1F1F3CF49106}" type="slidenum">
              <a:rPr lang="en-US" sz="1400"/>
              <a:pPr/>
              <a:t>58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Guarded Equations</a:t>
            </a: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450850" y="1633538"/>
            <a:ext cx="826135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As an alternative to conditionals, functions can also be defined using </a:t>
            </a:r>
            <a:r>
              <a:rPr lang="en-US" u="sng">
                <a:cs typeface="+mn-cs"/>
              </a:rPr>
              <a:t>guarded equations</a:t>
            </a:r>
            <a:r>
              <a:rPr lang="en-US">
                <a:cs typeface="+mn-cs"/>
              </a:rPr>
              <a:t>. </a:t>
            </a:r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1336675" y="3376613"/>
            <a:ext cx="42354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abs n | </a:t>
            </a:r>
            <a:r>
              <a:rPr lang="en-US" sz="2400">
                <a:latin typeface="Lucida Sans Typewriter" charset="0"/>
                <a:cs typeface="+mn-cs"/>
              </a:rPr>
              <a:t>n </a:t>
            </a:r>
            <a:r>
              <a:rPr lang="en-US" sz="2400">
                <a:latin typeface="Lucida Sans Typewriter" charset="0"/>
                <a:sym typeface="Symbol" charset="0"/>
              </a:rPr>
              <a:t>≥</a:t>
            </a:r>
            <a:r>
              <a:rPr lang="en-US" sz="240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Lucida Sans Typewriter" charset="0"/>
                <a:cs typeface="+mn-cs"/>
              </a:rPr>
              <a:t>0     = n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      | otherwise = -n</a:t>
            </a:r>
          </a:p>
        </p:txBody>
      </p:sp>
      <p:sp>
        <p:nvSpPr>
          <p:cNvPr id="221194" name="AutoShape 10"/>
          <p:cNvSpPr>
            <a:spLocks noChangeArrowheads="1"/>
          </p:cNvSpPr>
          <p:nvPr/>
        </p:nvSpPr>
        <p:spPr bwMode="auto">
          <a:xfrm>
            <a:off x="588963" y="5526088"/>
            <a:ext cx="7862887" cy="566737"/>
          </a:xfrm>
          <a:prstGeom prst="wedgeRoundRectCallout">
            <a:avLst>
              <a:gd name="adj1" fmla="val -24176"/>
              <a:gd name="adj2" fmla="val -19005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As previously, but using guarded equations.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E08685F-6324-1642-88D7-16A6D01BA5BE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/>
              <a:t>Chapter 2 - First Steps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4003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CFFA24B8-2030-416F-8FF1-C98307BD1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52" y="4752159"/>
            <a:ext cx="1801041" cy="1801041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88E1CAE-71F6-A443-9956-60C5769B1FEA}" type="slidenum">
              <a:rPr lang="en-US" sz="1400"/>
              <a:pPr/>
              <a:t>59</a:t>
            </a:fld>
            <a:endParaRPr lang="en-US" sz="1400"/>
          </a:p>
        </p:txBody>
      </p:sp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423863" y="569913"/>
            <a:ext cx="8272462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Guarded equations can be used to make definitions involving multiple conditions easier to read: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504825" y="5238750"/>
            <a:ext cx="821531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The catch all condition </a:t>
            </a:r>
            <a:r>
              <a:rPr kumimoji="1" lang="en-US" u="sng">
                <a:sym typeface="Symbol" charset="0"/>
              </a:rPr>
              <a:t>otherwise</a:t>
            </a:r>
            <a:r>
              <a:rPr kumimoji="1" lang="en-US">
                <a:sym typeface="Symbol" charset="0"/>
              </a:rPr>
              <a:t> is defined in the prelude by otherwise = True.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423863" y="4405313"/>
            <a:ext cx="10477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1633538" y="2311400"/>
            <a:ext cx="4787900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signum n | n &lt; 0     = -1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| n == 0    = 0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| otherwise = 1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84961F1-8805-DB42-BE73-57067439D1BB}" type="slidenum">
              <a:rPr lang="en-US" sz="1400"/>
              <a:pPr/>
              <a:t>60</a:t>
            </a:fld>
            <a:endParaRPr lang="en-US" sz="14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Pattern Matching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450850" y="1638300"/>
            <a:ext cx="826135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Many functions have a particularly clear definition using </a:t>
            </a:r>
            <a:r>
              <a:rPr lang="en-US" u="sng">
                <a:cs typeface="+mn-cs"/>
              </a:rPr>
              <a:t>pattern matching</a:t>
            </a:r>
            <a:r>
              <a:rPr lang="en-US">
                <a:cs typeface="+mn-cs"/>
              </a:rPr>
              <a:t> on their arguments.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1336675" y="3171825"/>
            <a:ext cx="3641725" cy="1306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not :: </a:t>
            </a:r>
            <a:r>
              <a:rPr lang="en-US" sz="2400" dirty="0" err="1">
                <a:latin typeface="Lucida Sans Typewriter" charset="0"/>
                <a:cs typeface="+mn-cs"/>
              </a:rPr>
              <a:t>Bool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Bool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not False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not True  = False</a:t>
            </a:r>
          </a:p>
        </p:txBody>
      </p:sp>
      <p:sp>
        <p:nvSpPr>
          <p:cNvPr id="241669" name="AutoShape 5"/>
          <p:cNvSpPr>
            <a:spLocks noChangeArrowheads="1"/>
          </p:cNvSpPr>
          <p:nvPr/>
        </p:nvSpPr>
        <p:spPr bwMode="auto">
          <a:xfrm>
            <a:off x="749300" y="5514975"/>
            <a:ext cx="7724775" cy="566738"/>
          </a:xfrm>
          <a:prstGeom prst="wedgeRoundRectCallout">
            <a:avLst>
              <a:gd name="adj1" fmla="val -25792"/>
              <a:gd name="adj2" fmla="val -17044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not maps False to True, and True to False.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C3B8617-9C69-BF46-9957-05156AD4DA32}" type="slidenum">
              <a:rPr lang="en-US" sz="1400"/>
              <a:pPr/>
              <a:t>61</a:t>
            </a:fld>
            <a:endParaRPr lang="en-US" sz="1400"/>
          </a:p>
        </p:txBody>
      </p:sp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401638" y="508000"/>
            <a:ext cx="8294687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Functions can often be defined in many different ways using pattern matching.  For example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1349375" y="1866900"/>
            <a:ext cx="5427663" cy="2116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(&amp;&amp;) :: </a:t>
            </a:r>
            <a:r>
              <a:rPr lang="en-US" sz="2400" dirty="0" err="1">
                <a:latin typeface="Lucida Sans Typewriter" charset="0"/>
                <a:cs typeface="+mn-cs"/>
              </a:rPr>
              <a:t>Bool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Bool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Bool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True  &amp;&amp; True 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True  &amp;&amp; False = False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False &amp;&amp; True  = False 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False &amp;&amp; False = False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1349375" y="5389563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True &amp;&amp; True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_    &amp;&amp; _    = False</a:t>
            </a: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401638" y="4394200"/>
            <a:ext cx="55975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can be defined more compactly by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F27DBEB-6A9D-6545-8C3C-154B0905114E}" type="slidenum">
              <a:rPr lang="en-US" sz="1400"/>
              <a:pPr/>
              <a:t>62</a:t>
            </a:fld>
            <a:endParaRPr lang="en-US" sz="1400"/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1344613" y="2740025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True  &amp;&amp; b = b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False &amp;&amp; _ = False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427038" y="520700"/>
            <a:ext cx="8294687" cy="137318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However, the following definition is more efficient, because it avoids evaluating the second argument if the first argument is False:</a:t>
            </a: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579438" y="5351463"/>
            <a:ext cx="8189912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The underscore symbol _ is a </a:t>
            </a:r>
            <a:r>
              <a:rPr kumimoji="1" lang="en-US" u="sng">
                <a:sym typeface="Symbol" charset="0"/>
              </a:rPr>
              <a:t>wildcard</a:t>
            </a:r>
            <a:r>
              <a:rPr kumimoji="1" lang="en-US">
                <a:sym typeface="Symbol" charset="0"/>
              </a:rPr>
              <a:t> pattern that matches any argument value.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427038" y="4486275"/>
            <a:ext cx="10477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1F6B7FB-1AA4-5048-9514-C6FA6213F601}" type="slidenum">
              <a:rPr lang="en-US" sz="1400"/>
              <a:pPr/>
              <a:t>63</a:t>
            </a:fld>
            <a:endParaRPr lang="en-US" sz="140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65138" y="3743325"/>
            <a:ext cx="822642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Patterns may not </a:t>
            </a:r>
            <a:r>
              <a:rPr kumimoji="1" lang="en-US" u="sng">
                <a:sym typeface="Symbol" charset="0"/>
              </a:rPr>
              <a:t>repeat</a:t>
            </a:r>
            <a:r>
              <a:rPr kumimoji="1" lang="en-US">
                <a:sym typeface="Symbol" charset="0"/>
              </a:rPr>
              <a:t> variables.  For example, the following definition gives an error:</a:t>
            </a: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1733550" y="5386388"/>
            <a:ext cx="27622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b &amp;&amp; b = b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_ &amp;&amp; _ = False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71488" y="481013"/>
            <a:ext cx="8226425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Patterns are matched </a:t>
            </a:r>
            <a:r>
              <a:rPr kumimoji="1" lang="en-US" u="sng">
                <a:sym typeface="Symbol" charset="0"/>
              </a:rPr>
              <a:t>in order</a:t>
            </a:r>
            <a:r>
              <a:rPr kumimoji="1" lang="en-US">
                <a:sym typeface="Symbol" charset="0"/>
              </a:rPr>
              <a:t>.  For example, the following definition always returns False: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1733550" y="2197100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_    &amp;&amp; _    = False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True &amp;&amp; True = True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253BFFB-19A9-414B-938D-0C6D67EBEC15}" type="slidenum">
              <a:rPr lang="en-US" sz="1400"/>
              <a:pPr/>
              <a:t>64</a:t>
            </a:fld>
            <a:endParaRPr lang="en-US" sz="14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List Patterns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38150" y="1620838"/>
            <a:ext cx="812641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Internally, every non-empty list is constructed by repeated use of an operator (:) called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 u="sng"/>
              <a:t>cons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/>
              <a:t> that adds an element to the start of a list.</a:t>
            </a:r>
            <a:endParaRPr lang="en-US"/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1609725" y="3778250"/>
            <a:ext cx="1841500" cy="530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[1,2,3,4]</a:t>
            </a:r>
          </a:p>
        </p:txBody>
      </p:sp>
      <p:sp>
        <p:nvSpPr>
          <p:cNvPr id="259077" name="AutoShape 5"/>
          <p:cNvSpPr>
            <a:spLocks noChangeArrowheads="1"/>
          </p:cNvSpPr>
          <p:nvPr/>
        </p:nvSpPr>
        <p:spPr bwMode="auto">
          <a:xfrm>
            <a:off x="1169988" y="5219700"/>
            <a:ext cx="4076700" cy="566738"/>
          </a:xfrm>
          <a:prstGeom prst="wedgeRoundRectCallout">
            <a:avLst>
              <a:gd name="adj1" fmla="val -20796"/>
              <a:gd name="adj2" fmla="val -13739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Means 1:(2:(3:(4:[]))).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A81FB65-2AA2-3C40-83E5-E4CAB9464C6D}" type="slidenum">
              <a:rPr lang="en-US" sz="1400"/>
              <a:pPr/>
              <a:t>65</a:t>
            </a:fld>
            <a:endParaRPr lang="en-US" sz="1400"/>
          </a:p>
        </p:txBody>
      </p:sp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347663" y="658813"/>
            <a:ext cx="85883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Functions on lists can be defined using </a:t>
            </a:r>
            <a:r>
              <a:rPr lang="en-US" u="sng">
                <a:cs typeface="+mn-cs"/>
              </a:rPr>
              <a:t>x:xs</a:t>
            </a:r>
            <a:r>
              <a:rPr lang="en-US">
                <a:cs typeface="+mn-cs"/>
              </a:rPr>
              <a:t> patterns.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1706563" y="2049463"/>
            <a:ext cx="3455987" cy="21161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head :: [a]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a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head (x:_) = x</a:t>
            </a:r>
          </a:p>
          <a:p>
            <a:pPr>
              <a:lnSpc>
                <a:spcPct val="110000"/>
              </a:lnSpc>
              <a:defRPr/>
            </a:pP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tail :: [a]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tail (_:</a:t>
            </a:r>
            <a:r>
              <a:rPr lang="en-US" sz="2400" dirty="0" err="1">
                <a:latin typeface="Lucida Sans Typewriter" charset="0"/>
                <a:cs typeface="+mn-cs"/>
              </a:rPr>
              <a:t>xs</a:t>
            </a:r>
            <a:r>
              <a:rPr lang="en-US" sz="2400" dirty="0">
                <a:latin typeface="Lucida Sans Typewriter" charset="0"/>
                <a:cs typeface="+mn-cs"/>
              </a:rPr>
              <a:t>) = </a:t>
            </a:r>
            <a:r>
              <a:rPr lang="en-US" sz="2400" dirty="0" err="1">
                <a:latin typeface="Lucida Sans Typewriter" charset="0"/>
                <a:cs typeface="+mn-cs"/>
              </a:rPr>
              <a:t>xs</a:t>
            </a:r>
            <a:endParaRPr lang="en-US" sz="2400" dirty="0">
              <a:latin typeface="Lucida Sans Typewriter" charset="0"/>
              <a:cs typeface="+mn-cs"/>
            </a:endParaRPr>
          </a:p>
        </p:txBody>
      </p:sp>
      <p:sp>
        <p:nvSpPr>
          <p:cNvPr id="252932" name="AutoShape 4"/>
          <p:cNvSpPr>
            <a:spLocks noChangeArrowheads="1"/>
          </p:cNvSpPr>
          <p:nvPr/>
        </p:nvSpPr>
        <p:spPr bwMode="auto">
          <a:xfrm>
            <a:off x="1022350" y="5272088"/>
            <a:ext cx="6765925" cy="1028700"/>
          </a:xfrm>
          <a:prstGeom prst="wedgeRoundRectCallout">
            <a:avLst>
              <a:gd name="adj1" fmla="val -21398"/>
              <a:gd name="adj2" fmla="val -9418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head and tail map any non-empty list to its first and remaining elements.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B5CE521-49E8-C04D-90F7-618E06603F5E}" type="slidenum">
              <a:rPr lang="en-US" sz="1400"/>
              <a:pPr/>
              <a:t>66</a:t>
            </a:fld>
            <a:endParaRPr lang="en-US" sz="1400"/>
          </a:p>
        </p:txBody>
      </p:sp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415925" y="471488"/>
            <a:ext cx="10477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46100" y="3838575"/>
            <a:ext cx="8226425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x:xs patterns must be </a:t>
            </a:r>
            <a:r>
              <a:rPr kumimoji="1" lang="en-US" u="sng">
                <a:sym typeface="Symbol" charset="0"/>
              </a:rPr>
              <a:t>parenthesised</a:t>
            </a:r>
            <a:r>
              <a:rPr kumimoji="1" lang="en-US">
                <a:sym typeface="Symbol" charset="0"/>
              </a:rPr>
              <a:t>, because application has priority over (:).  For example, the following definition gives an error: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46100" y="1430338"/>
            <a:ext cx="82264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x:xs patterns only match </a:t>
            </a:r>
            <a:r>
              <a:rPr kumimoji="1" lang="en-US" u="sng">
                <a:sym typeface="Symbol" charset="0"/>
              </a:rPr>
              <a:t>non-empty</a:t>
            </a:r>
            <a:r>
              <a:rPr kumimoji="1" lang="en-US">
                <a:sym typeface="Symbol" charset="0"/>
              </a:rPr>
              <a:t> lists: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1663700" y="2501900"/>
            <a:ext cx="4973638" cy="898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&gt; head []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*** Exception: empty list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1663700" y="5753100"/>
            <a:ext cx="2798763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head x:_ = x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8CB5335-9CA4-0B41-9F83-0642F986E770}" type="slidenum">
              <a:rPr lang="en-US" sz="1400"/>
              <a:pPr/>
              <a:t>67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Lambda Expressions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403225" y="1665288"/>
            <a:ext cx="8266113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Functions can be constructed without naming the functions by using </a:t>
            </a:r>
            <a:r>
              <a:rPr lang="en-US" u="sng">
                <a:cs typeface="+mn-cs"/>
              </a:rPr>
              <a:t>lambda expressions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1822450" y="3409950"/>
            <a:ext cx="2141538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</a:t>
            </a:r>
            <a:r>
              <a:rPr lang="en-US" sz="2400">
                <a:latin typeface="Lucida Sans Typewriter" charset="0"/>
                <a:cs typeface="+mn-cs"/>
              </a:rPr>
              <a:t>x </a:t>
            </a:r>
            <a:r>
              <a:rPr lang="en-US" sz="240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x + x</a:t>
            </a:r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>
            <a:off x="901700" y="5097463"/>
            <a:ext cx="6623050" cy="1054100"/>
          </a:xfrm>
          <a:prstGeom prst="wedgeRoundRectCallout">
            <a:avLst>
              <a:gd name="adj1" fmla="val -23440"/>
              <a:gd name="adj2" fmla="val -12566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the nameless function that takes a number x and returns the result x + x.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50BAACE-DD7B-CA46-84AE-E197281216E6}" type="slidenum">
              <a:rPr lang="en-US" sz="1400"/>
              <a:pPr/>
              <a:t>68</a:t>
            </a:fld>
            <a:endParaRPr lang="en-US" sz="140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03238" y="1516063"/>
            <a:ext cx="8189912" cy="445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The symbol  is the Greek letter </a:t>
            </a:r>
            <a:r>
              <a:rPr kumimoji="1" lang="en-US" u="sng">
                <a:sym typeface="Symbol" charset="0"/>
              </a:rPr>
              <a:t>lambda</a:t>
            </a:r>
            <a:r>
              <a:rPr kumimoji="1" lang="en-US">
                <a:sym typeface="Symbol" charset="0"/>
              </a:rPr>
              <a:t>, and is typed at the keyboard as a backslash \.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>
              <a:sym typeface="Symbo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In mathematics, nameless functions are usually denoted using the </a:t>
            </a:r>
            <a:r>
              <a:rPr kumimoji="1" lang="en-US">
                <a:sym typeface="MT Extra" charset="0"/>
              </a:rPr>
              <a:t> symbol,</a:t>
            </a:r>
            <a:r>
              <a:rPr kumimoji="1" lang="en-US">
                <a:sym typeface="Symbol" charset="0"/>
              </a:rPr>
              <a:t> as in x </a:t>
            </a:r>
            <a:r>
              <a:rPr kumimoji="1" lang="en-US">
                <a:sym typeface="MT Extra" charset="0"/>
              </a:rPr>
              <a:t></a:t>
            </a:r>
            <a:r>
              <a:rPr kumimoji="1" lang="en-US">
                <a:sym typeface="Symbol" charset="0"/>
              </a:rPr>
              <a:t> x + x.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>
              <a:sym typeface="Symbo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>
                <a:sym typeface="Symbol" charset="0"/>
              </a:rPr>
              <a:t>In Haskell, the use of the  symbol for nameless functions comes from the </a:t>
            </a:r>
            <a:r>
              <a:rPr kumimoji="1" lang="en-US" u="sng">
                <a:sym typeface="Symbol" charset="0"/>
              </a:rPr>
              <a:t>lambda calculus</a:t>
            </a:r>
            <a:r>
              <a:rPr kumimoji="1" lang="en-US">
                <a:sym typeface="Symbol" charset="0"/>
              </a:rPr>
              <a:t>, the theory of functions on which Haskell is based.</a:t>
            </a: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379413" y="520700"/>
            <a:ext cx="10477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35990BC-941F-5B40-AA99-85A5C70022F6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Glasgow Haskell Compiler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48638" cy="3741738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GHC is the leading implementation of Haskell, and comprises a compiler and interpreter;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The interactive nature of the interpreter makes it well suited for teaching and prototyping;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GHC is freely available from: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643063" y="5529263"/>
            <a:ext cx="4635500" cy="461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Lucida Sans Typewriter" charset="0"/>
              </a:rPr>
              <a:t>www.haskell.org/platform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56049A7-E471-0D4B-8F74-0CD58181CB76}" type="slidenum">
              <a:rPr lang="en-US" sz="1400"/>
              <a:pPr/>
              <a:t>69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81963" cy="685800"/>
          </a:xfrm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Why Are </a:t>
            </a:r>
            <a:r>
              <a:rPr lang="en-US" sz="4000">
                <a:latin typeface="Arial Black" charset="0"/>
                <a:ea typeface="ＭＳ Ｐゴシック" charset="0"/>
                <a:cs typeface="ＭＳ Ｐゴシック" charset="0"/>
                <a:sym typeface="Symbol" charset="0"/>
              </a:rPr>
              <a:t>Lambda's</a:t>
            </a:r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 Useful?</a:t>
            </a: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439738" y="1565275"/>
            <a:ext cx="8221662" cy="18002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Lambda expressions can be used to give a formal meaning to functions defined using </a:t>
            </a:r>
            <a:r>
              <a:rPr lang="en-US" u="sng">
                <a:cs typeface="+mn-cs"/>
              </a:rPr>
              <a:t>currying</a:t>
            </a:r>
            <a:r>
              <a:rPr lang="en-US">
                <a:cs typeface="+mn-cs"/>
              </a:rPr>
              <a:t>.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30724" name="Text Box 8"/>
          <p:cNvSpPr txBox="1">
            <a:spLocks noChangeArrowheads="1"/>
          </p:cNvSpPr>
          <p:nvPr/>
        </p:nvSpPr>
        <p:spPr bwMode="auto">
          <a:xfrm>
            <a:off x="1609725" y="3875088"/>
            <a:ext cx="2967038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  <a:sym typeface="Symbol" charset="0"/>
              </a:rPr>
              <a:t>add x y = x + y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1609725" y="5816600"/>
            <a:ext cx="4652963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add = x </a:t>
            </a:r>
            <a:r>
              <a:rPr lang="en-US" sz="240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 (y </a:t>
            </a:r>
            <a:r>
              <a:rPr lang="en-US" sz="240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 x + y)</a:t>
            </a:r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428625" y="4816475"/>
            <a:ext cx="12144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means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4E47957-23C0-1F42-95B0-01F587EFD6B5}" type="slidenum">
              <a:rPr lang="en-US" sz="1400"/>
              <a:pPr/>
              <a:t>70</a:t>
            </a:fld>
            <a:endParaRPr lang="en-US" sz="1400"/>
          </a:p>
        </p:txBody>
      </p:sp>
      <p:sp>
        <p:nvSpPr>
          <p:cNvPr id="272386" name="Text Box 2"/>
          <p:cNvSpPr txBox="1">
            <a:spLocks noChangeArrowheads="1"/>
          </p:cNvSpPr>
          <p:nvPr/>
        </p:nvSpPr>
        <p:spPr bwMode="auto">
          <a:xfrm>
            <a:off x="1585913" y="2932113"/>
            <a:ext cx="3759200" cy="8318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 err="1">
                <a:latin typeface="Lucida Sans Typewriter" charset="0"/>
                <a:cs typeface="+mn-cs"/>
                <a:sym typeface="Symbol" charset="0"/>
              </a:rPr>
              <a:t>const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 :: a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 b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 a</a:t>
            </a:r>
          </a:p>
          <a:p>
            <a:pPr>
              <a:defRPr/>
            </a:pPr>
            <a:r>
              <a:rPr lang="en-US" sz="2400" dirty="0" err="1">
                <a:latin typeface="Lucida Sans Typewriter" charset="0"/>
                <a:cs typeface="+mn-cs"/>
                <a:sym typeface="Symbol" charset="0"/>
              </a:rPr>
              <a:t>const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 x _ = x</a:t>
            </a:r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411163" y="4313238"/>
            <a:ext cx="466248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is more naturally defined by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1598613" y="5381625"/>
            <a:ext cx="4130675" cy="8318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 err="1">
                <a:latin typeface="Lucida Sans Typewriter" charset="0"/>
                <a:cs typeface="+mn-cs"/>
                <a:sym typeface="Symbol" charset="0"/>
              </a:rPr>
              <a:t>const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 :: a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 (b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 a)</a:t>
            </a:r>
          </a:p>
          <a:p>
            <a:pPr>
              <a:defRPr/>
            </a:pPr>
            <a:r>
              <a:rPr lang="en-US" sz="2400" dirty="0" err="1">
                <a:latin typeface="Lucida Sans Typewriter" charset="0"/>
                <a:cs typeface="+mn-cs"/>
                <a:sym typeface="Symbol" charset="0"/>
              </a:rPr>
              <a:t>const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 x = _ </a:t>
            </a:r>
            <a:r>
              <a:rPr lang="en-US" sz="2400" dirty="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 x 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411163" y="584200"/>
            <a:ext cx="8242300" cy="18002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Lambda expressions are also useful when defining functions that return </a:t>
            </a:r>
            <a:r>
              <a:rPr lang="en-US" u="sng">
                <a:cs typeface="+mn-cs"/>
              </a:rPr>
              <a:t>functions as results</a:t>
            </a:r>
            <a:r>
              <a:rPr lang="en-US">
                <a:cs typeface="+mn-cs"/>
              </a:rPr>
              <a:t>.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48D5C83-3822-C54E-A35A-6C9C54CAFE08}" type="slidenum">
              <a:rPr lang="en-US" sz="1400"/>
              <a:pPr/>
              <a:t>71</a:t>
            </a:fld>
            <a:endParaRPr lang="en-US" sz="1400"/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455738" y="2887663"/>
            <a:ext cx="4787900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odds n = map f [0..n-1]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         where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            f x = x*2 + 1</a:t>
            </a: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412750" y="4676775"/>
            <a:ext cx="33226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can be simplified to 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455738" y="5689600"/>
            <a:ext cx="69119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odds n = map (x </a:t>
            </a:r>
            <a:r>
              <a:rPr lang="en-US" sz="240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 x*2 + 1) [0..n-1]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412750" y="595313"/>
            <a:ext cx="8131175" cy="18002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Lambda expressions can be used to avoid naming functions that are only </a:t>
            </a:r>
            <a:r>
              <a:rPr lang="en-US" u="sng">
                <a:cs typeface="+mn-cs"/>
              </a:rPr>
              <a:t>referenced once</a:t>
            </a:r>
            <a:r>
              <a:rPr lang="en-US">
                <a:cs typeface="+mn-cs"/>
              </a:rPr>
              <a:t>.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BF66AB8-ECC4-9D41-8D53-73C2931AB0B0}" type="slidenum">
              <a:rPr lang="en-US" sz="1400"/>
              <a:pPr/>
              <a:t>72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Operator Sections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415925" y="1554163"/>
            <a:ext cx="8318500" cy="222726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An operator written </a:t>
            </a:r>
            <a:r>
              <a:rPr lang="en-US" u="sng">
                <a:cs typeface="+mn-cs"/>
              </a:rPr>
              <a:t>between</a:t>
            </a:r>
            <a:r>
              <a:rPr lang="en-US">
                <a:cs typeface="+mn-cs"/>
              </a:rPr>
              <a:t> its two arguments can be converted into a curried function written </a:t>
            </a:r>
            <a:r>
              <a:rPr lang="en-US" u="sng">
                <a:cs typeface="+mn-cs"/>
              </a:rPr>
              <a:t>before</a:t>
            </a:r>
            <a:r>
              <a:rPr lang="en-US">
                <a:cs typeface="+mn-cs"/>
              </a:rPr>
              <a:t> its two arguments by using parentheses.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1749425" y="4232275"/>
            <a:ext cx="1841500" cy="21002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&gt; 1+2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3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cs typeface="+mn-cs"/>
              <a:sym typeface="Symbol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&gt; (+) 1 2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3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4A28E30-7429-2F40-A047-4826135B3E3D}" type="slidenum">
              <a:rPr lang="en-US" sz="1400"/>
              <a:pPr/>
              <a:t>73</a:t>
            </a:fld>
            <a:endParaRPr lang="en-US" sz="1400"/>
          </a:p>
        </p:txBody>
      </p:sp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404813" y="512763"/>
            <a:ext cx="8231187" cy="18002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This convention also allows one of the arguments of the operator to be included in the parentheses.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1712913" y="2863850"/>
            <a:ext cx="165735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&gt; (1+) 2</a:t>
            </a:r>
          </a:p>
          <a:p>
            <a:pPr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3</a:t>
            </a:r>
          </a:p>
          <a:p>
            <a:pPr>
              <a:defRPr/>
            </a:pPr>
            <a:endParaRPr lang="en-US" sz="2400">
              <a:latin typeface="Lucida Sans Typewriter" charset="0"/>
              <a:cs typeface="+mn-cs"/>
              <a:sym typeface="Symbol" charset="0"/>
            </a:endParaRPr>
          </a:p>
          <a:p>
            <a:pPr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&gt; (+2) 1</a:t>
            </a:r>
          </a:p>
          <a:p>
            <a:pPr>
              <a:defRPr/>
            </a:pPr>
            <a:r>
              <a:rPr lang="en-US" sz="2400">
                <a:latin typeface="Lucida Sans Typewriter" charset="0"/>
                <a:cs typeface="+mn-cs"/>
                <a:sym typeface="Symbol" charset="0"/>
              </a:rPr>
              <a:t>3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404813" y="5359400"/>
            <a:ext cx="835342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In general, if </a:t>
            </a:r>
            <a:r>
              <a:rPr lang="en-US">
                <a:cs typeface="+mn-cs"/>
                <a:sym typeface="Symbol" charset="0"/>
              </a:rPr>
              <a:t></a:t>
            </a:r>
            <a:r>
              <a:rPr lang="en-US">
                <a:cs typeface="+mn-cs"/>
              </a:rPr>
              <a:t> is an operator then functions of the form (</a:t>
            </a:r>
            <a:r>
              <a:rPr lang="en-US">
                <a:cs typeface="+mn-cs"/>
                <a:sym typeface="Symbol" charset="0"/>
              </a:rPr>
              <a:t></a:t>
            </a:r>
            <a:r>
              <a:rPr lang="en-US">
                <a:cs typeface="+mn-cs"/>
              </a:rPr>
              <a:t>), (x</a:t>
            </a:r>
            <a:r>
              <a:rPr lang="en-US">
                <a:cs typeface="+mn-cs"/>
                <a:sym typeface="Symbol" charset="0"/>
              </a:rPr>
              <a:t></a:t>
            </a:r>
            <a:r>
              <a:rPr lang="en-US">
                <a:cs typeface="+mn-cs"/>
              </a:rPr>
              <a:t>) and (</a:t>
            </a:r>
            <a:r>
              <a:rPr lang="en-US">
                <a:cs typeface="+mn-cs"/>
                <a:sym typeface="Symbol" charset="0"/>
              </a:rPr>
              <a:t></a:t>
            </a:r>
            <a:r>
              <a:rPr lang="en-US">
                <a:cs typeface="+mn-cs"/>
              </a:rPr>
              <a:t>y) are called </a:t>
            </a:r>
            <a:r>
              <a:rPr lang="en-US" u="sng">
                <a:cs typeface="+mn-cs"/>
              </a:rPr>
              <a:t>sections</a:t>
            </a:r>
            <a:r>
              <a:rPr lang="en-US"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A294EE9-3473-5A4B-ACCE-870AB4E3FBCD}" type="slidenum">
              <a:rPr lang="en-US" sz="1400"/>
              <a:pPr/>
              <a:t>74</a:t>
            </a:fld>
            <a:endParaRPr lang="en-US" sz="140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81963" cy="685800"/>
          </a:xfrm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Why Are </a:t>
            </a:r>
            <a:r>
              <a:rPr lang="en-US" sz="4000">
                <a:latin typeface="Arial Black" charset="0"/>
                <a:ea typeface="ＭＳ Ｐゴシック" charset="0"/>
                <a:cs typeface="ＭＳ Ｐゴシック" charset="0"/>
                <a:sym typeface="Symbol" charset="0"/>
              </a:rPr>
              <a:t>Sections</a:t>
            </a:r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 Useful?</a:t>
            </a: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428625" y="1663700"/>
            <a:ext cx="8221663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Useful functions can sometimes be constructed in a simple way using sections.  For example:</a:t>
            </a:r>
          </a:p>
        </p:txBody>
      </p:sp>
      <p:grpSp>
        <p:nvGrpSpPr>
          <p:cNvPr id="35844" name="Group 23"/>
          <p:cNvGrpSpPr>
            <a:grpSpLocks/>
          </p:cNvGrpSpPr>
          <p:nvPr/>
        </p:nvGrpSpPr>
        <p:grpSpPr bwMode="auto">
          <a:xfrm>
            <a:off x="1762125" y="3182938"/>
            <a:ext cx="5019675" cy="2970212"/>
            <a:chOff x="1110" y="2005"/>
            <a:chExt cx="3162" cy="1871"/>
          </a:xfrm>
        </p:grpSpPr>
        <p:grpSp>
          <p:nvGrpSpPr>
            <p:cNvPr id="35845" name="Group 22"/>
            <p:cNvGrpSpPr>
              <a:grpSpLocks/>
            </p:cNvGrpSpPr>
            <p:nvPr/>
          </p:nvGrpSpPr>
          <p:grpSpPr bwMode="auto">
            <a:xfrm>
              <a:off x="1794" y="2005"/>
              <a:ext cx="2478" cy="1871"/>
              <a:chOff x="1794" y="2029"/>
              <a:chExt cx="2478" cy="1871"/>
            </a:xfrm>
          </p:grpSpPr>
          <p:sp>
            <p:nvSpPr>
              <p:cNvPr id="278537" name="Text Box 9"/>
              <p:cNvSpPr txBox="1">
                <a:spLocks noChangeArrowheads="1"/>
              </p:cNvSpPr>
              <p:nvPr/>
            </p:nvSpPr>
            <p:spPr bwMode="auto">
              <a:xfrm>
                <a:off x="1794" y="2029"/>
                <a:ext cx="2156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>
                    <a:cs typeface="+mn-cs"/>
                  </a:rPr>
                  <a:t>-  successor function</a:t>
                </a:r>
              </a:p>
            </p:txBody>
          </p:sp>
          <p:sp>
            <p:nvSpPr>
              <p:cNvPr id="278538" name="Text Box 10"/>
              <p:cNvSpPr txBox="1">
                <a:spLocks noChangeArrowheads="1"/>
              </p:cNvSpPr>
              <p:nvPr/>
            </p:nvSpPr>
            <p:spPr bwMode="auto">
              <a:xfrm>
                <a:off x="1794" y="2549"/>
                <a:ext cx="2478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>
                    <a:cs typeface="+mn-cs"/>
                  </a:rPr>
                  <a:t>-  reciprocation function</a:t>
                </a:r>
              </a:p>
            </p:txBody>
          </p:sp>
          <p:sp>
            <p:nvSpPr>
              <p:cNvPr id="278539" name="Text Box 11"/>
              <p:cNvSpPr txBox="1">
                <a:spLocks noChangeArrowheads="1"/>
              </p:cNvSpPr>
              <p:nvPr/>
            </p:nvSpPr>
            <p:spPr bwMode="auto">
              <a:xfrm>
                <a:off x="1794" y="3063"/>
                <a:ext cx="2050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>
                    <a:cs typeface="+mn-cs"/>
                  </a:rPr>
                  <a:t>-  doubling function</a:t>
                </a:r>
              </a:p>
            </p:txBody>
          </p:sp>
          <p:sp>
            <p:nvSpPr>
              <p:cNvPr id="278540" name="Text Box 12"/>
              <p:cNvSpPr txBox="1">
                <a:spLocks noChangeArrowheads="1"/>
              </p:cNvSpPr>
              <p:nvPr/>
            </p:nvSpPr>
            <p:spPr bwMode="auto">
              <a:xfrm>
                <a:off x="1794" y="3573"/>
                <a:ext cx="1910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>
                    <a:cs typeface="+mn-cs"/>
                  </a:rPr>
                  <a:t>-  halving function</a:t>
                </a:r>
              </a:p>
            </p:txBody>
          </p:sp>
        </p:grpSp>
        <p:grpSp>
          <p:nvGrpSpPr>
            <p:cNvPr id="35846" name="Group 21"/>
            <p:cNvGrpSpPr>
              <a:grpSpLocks/>
            </p:cNvGrpSpPr>
            <p:nvPr/>
          </p:nvGrpSpPr>
          <p:grpSpPr bwMode="auto">
            <a:xfrm>
              <a:off x="1110" y="2029"/>
              <a:ext cx="580" cy="1832"/>
              <a:chOff x="1110" y="2029"/>
              <a:chExt cx="580" cy="1832"/>
            </a:xfrm>
          </p:grpSpPr>
          <p:sp>
            <p:nvSpPr>
              <p:cNvPr id="278542" name="Text Box 14"/>
              <p:cNvSpPr txBox="1">
                <a:spLocks noChangeArrowheads="1"/>
              </p:cNvSpPr>
              <p:nvPr/>
            </p:nvSpPr>
            <p:spPr bwMode="auto">
              <a:xfrm>
                <a:off x="1110" y="2029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>
                    <a:latin typeface="Lucida Sans Typewriter" charset="0"/>
                    <a:cs typeface="+mn-cs"/>
                  </a:rPr>
                  <a:t>(1+)</a:t>
                </a:r>
              </a:p>
            </p:txBody>
          </p:sp>
          <p:sp>
            <p:nvSpPr>
              <p:cNvPr id="278543" name="Text Box 15"/>
              <p:cNvSpPr txBox="1">
                <a:spLocks noChangeArrowheads="1"/>
              </p:cNvSpPr>
              <p:nvPr/>
            </p:nvSpPr>
            <p:spPr bwMode="auto">
              <a:xfrm>
                <a:off x="1110" y="3063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>
                    <a:latin typeface="Lucida Sans Typewriter" charset="0"/>
                    <a:cs typeface="+mn-cs"/>
                  </a:rPr>
                  <a:t>(*2)</a:t>
                </a:r>
              </a:p>
            </p:txBody>
          </p:sp>
          <p:sp>
            <p:nvSpPr>
              <p:cNvPr id="278544" name="Text Box 16"/>
              <p:cNvSpPr txBox="1">
                <a:spLocks noChangeArrowheads="1"/>
              </p:cNvSpPr>
              <p:nvPr/>
            </p:nvSpPr>
            <p:spPr bwMode="auto">
              <a:xfrm>
                <a:off x="1110" y="3573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>
                    <a:latin typeface="Lucida Sans Typewriter" charset="0"/>
                    <a:cs typeface="+mn-cs"/>
                  </a:rPr>
                  <a:t>(/2)</a:t>
                </a:r>
              </a:p>
            </p:txBody>
          </p:sp>
          <p:sp>
            <p:nvSpPr>
              <p:cNvPr id="278545" name="Text Box 17"/>
              <p:cNvSpPr txBox="1">
                <a:spLocks noChangeArrowheads="1"/>
              </p:cNvSpPr>
              <p:nvPr/>
            </p:nvSpPr>
            <p:spPr bwMode="auto">
              <a:xfrm>
                <a:off x="1110" y="2549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>
                    <a:latin typeface="Lucida Sans Typewriter" charset="0"/>
                    <a:cs typeface="+mn-cs"/>
                  </a:rPr>
                  <a:t>(1/)</a:t>
                </a:r>
              </a:p>
            </p:txBody>
          </p:sp>
        </p:grp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084DBF8-BD96-0D47-AE43-54EF71A95438}" type="slidenum">
              <a:rPr lang="en-US" sz="1400"/>
              <a:pPr/>
              <a:t>75</a:t>
            </a:fld>
            <a:endParaRPr lang="en-US" sz="14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Exercises</a:t>
            </a:r>
          </a:p>
        </p:txBody>
      </p:sp>
      <p:sp>
        <p:nvSpPr>
          <p:cNvPr id="288780" name="Text Box 12"/>
          <p:cNvSpPr txBox="1">
            <a:spLocks noChangeArrowheads="1"/>
          </p:cNvSpPr>
          <p:nvPr/>
        </p:nvSpPr>
        <p:spPr bwMode="auto">
          <a:xfrm>
            <a:off x="1035050" y="1485900"/>
            <a:ext cx="7758113" cy="47894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Consider a function </a:t>
            </a:r>
            <a:r>
              <a:rPr lang="en-US" u="sng">
                <a:cs typeface="+mn-cs"/>
              </a:rPr>
              <a:t>safetail</a:t>
            </a:r>
            <a:r>
              <a:rPr lang="en-US">
                <a:cs typeface="+mn-cs"/>
              </a:rPr>
              <a:t> that behaves in the same way as tail, except that safetail maps the empty list to the empty list, whereas tail gives an error in this case.  Define safetail using: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  </a:t>
            </a:r>
            <a:r>
              <a:rPr lang="en-US">
                <a:solidFill>
                  <a:schemeClr val="accent2"/>
                </a:solidFill>
                <a:cs typeface="+mn-cs"/>
              </a:rPr>
              <a:t>(a)</a:t>
            </a:r>
            <a:r>
              <a:rPr lang="en-US">
                <a:cs typeface="+mn-cs"/>
              </a:rPr>
              <a:t>	a conditional expression;</a:t>
            </a:r>
          </a:p>
          <a:p>
            <a:pPr>
              <a:defRPr/>
            </a:pPr>
            <a:r>
              <a:rPr lang="en-US">
                <a:cs typeface="+mn-cs"/>
              </a:rPr>
              <a:t>  </a:t>
            </a:r>
            <a:r>
              <a:rPr lang="en-US">
                <a:solidFill>
                  <a:schemeClr val="accent2"/>
                </a:solidFill>
                <a:cs typeface="+mn-cs"/>
              </a:rPr>
              <a:t>(b)</a:t>
            </a:r>
            <a:r>
              <a:rPr lang="en-US">
                <a:cs typeface="+mn-cs"/>
              </a:rPr>
              <a:t>	guarded equations;</a:t>
            </a:r>
          </a:p>
          <a:p>
            <a:pPr>
              <a:defRPr/>
            </a:pPr>
            <a:r>
              <a:rPr lang="en-US">
                <a:cs typeface="+mn-cs"/>
              </a:rPr>
              <a:t>  </a:t>
            </a:r>
            <a:r>
              <a:rPr lang="en-US">
                <a:solidFill>
                  <a:schemeClr val="accent2"/>
                </a:solidFill>
                <a:cs typeface="+mn-cs"/>
              </a:rPr>
              <a:t>(c)</a:t>
            </a:r>
            <a:r>
              <a:rPr lang="en-US">
                <a:cs typeface="+mn-cs"/>
              </a:rPr>
              <a:t>	pattern matching.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Hint: the library function null :: [a] </a:t>
            </a:r>
            <a:r>
              <a:rPr lang="en-US" sz="2400"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>
                <a:cs typeface="+mn-cs"/>
              </a:rPr>
              <a:t> Bool can be used to test if a list is empty.</a:t>
            </a:r>
          </a:p>
        </p:txBody>
      </p:sp>
      <p:sp>
        <p:nvSpPr>
          <p:cNvPr id="288781" name="Text Box 13"/>
          <p:cNvSpPr txBox="1">
            <a:spLocks noChangeArrowheads="1"/>
          </p:cNvSpPr>
          <p:nvPr/>
        </p:nvSpPr>
        <p:spPr bwMode="auto">
          <a:xfrm>
            <a:off x="377825" y="1470025"/>
            <a:ext cx="6508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accent2"/>
                </a:solidFill>
                <a:cs typeface="+mn-cs"/>
              </a:rPr>
              <a:t>(1)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CF08439-506A-5A49-AE84-34422E4456B4}" type="slidenum">
              <a:rPr lang="en-US" sz="1400"/>
              <a:pPr/>
              <a:t>76</a:t>
            </a:fld>
            <a:endParaRPr lang="en-US" sz="1400"/>
          </a:p>
        </p:txBody>
      </p:sp>
      <p:grpSp>
        <p:nvGrpSpPr>
          <p:cNvPr id="37890" name="Group 36"/>
          <p:cNvGrpSpPr>
            <a:grpSpLocks/>
          </p:cNvGrpSpPr>
          <p:nvPr/>
        </p:nvGrpSpPr>
        <p:grpSpPr bwMode="auto">
          <a:xfrm>
            <a:off x="379413" y="436563"/>
            <a:ext cx="8066087" cy="946150"/>
            <a:chOff x="239" y="243"/>
            <a:chExt cx="5081" cy="596"/>
          </a:xfrm>
        </p:grpSpPr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621" y="243"/>
              <a:ext cx="4699" cy="5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Give three possible definitions for the logical or operator (||) using pattern matching.</a:t>
              </a:r>
            </a:p>
          </p:txBody>
        </p:sp>
        <p:sp>
          <p:nvSpPr>
            <p:cNvPr id="233483" name="Text Box 11"/>
            <p:cNvSpPr txBox="1">
              <a:spLocks noChangeArrowheads="1"/>
            </p:cNvSpPr>
            <p:nvPr/>
          </p:nvSpPr>
          <p:spPr bwMode="auto">
            <a:xfrm>
              <a:off x="239" y="243"/>
              <a:ext cx="41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accent2"/>
                  </a:solidFill>
                  <a:cs typeface="+mn-cs"/>
                </a:rPr>
                <a:t>(2)</a:t>
              </a:r>
            </a:p>
          </p:txBody>
        </p:sp>
      </p:grpSp>
      <p:grpSp>
        <p:nvGrpSpPr>
          <p:cNvPr id="37891" name="Group 35"/>
          <p:cNvGrpSpPr>
            <a:grpSpLocks/>
          </p:cNvGrpSpPr>
          <p:nvPr/>
        </p:nvGrpSpPr>
        <p:grpSpPr bwMode="auto">
          <a:xfrm>
            <a:off x="379413" y="1803400"/>
            <a:ext cx="8066087" cy="946150"/>
            <a:chOff x="239" y="1116"/>
            <a:chExt cx="5081" cy="596"/>
          </a:xfrm>
        </p:grpSpPr>
        <p:sp>
          <p:nvSpPr>
            <p:cNvPr id="233499" name="Text Box 27"/>
            <p:cNvSpPr txBox="1">
              <a:spLocks noChangeArrowheads="1"/>
            </p:cNvSpPr>
            <p:nvPr/>
          </p:nvSpPr>
          <p:spPr bwMode="auto">
            <a:xfrm>
              <a:off x="621" y="1116"/>
              <a:ext cx="4699" cy="5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Redefine the following version of (&amp;&amp;) using conditionals rather than patterns:</a:t>
              </a:r>
            </a:p>
          </p:txBody>
        </p:sp>
        <p:sp>
          <p:nvSpPr>
            <p:cNvPr id="233500" name="Text Box 28"/>
            <p:cNvSpPr txBox="1">
              <a:spLocks noChangeArrowheads="1"/>
            </p:cNvSpPr>
            <p:nvPr/>
          </p:nvSpPr>
          <p:spPr bwMode="auto">
            <a:xfrm>
              <a:off x="239" y="1116"/>
              <a:ext cx="41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accent2"/>
                  </a:solidFill>
                  <a:cs typeface="+mn-cs"/>
                </a:rPr>
                <a:t>(3)</a:t>
              </a:r>
            </a:p>
          </p:txBody>
        </p:sp>
      </p:grpSp>
      <p:sp>
        <p:nvSpPr>
          <p:cNvPr id="233501" name="Text Box 29"/>
          <p:cNvSpPr txBox="1">
            <a:spLocks noChangeArrowheads="1"/>
          </p:cNvSpPr>
          <p:nvPr/>
        </p:nvSpPr>
        <p:spPr bwMode="auto">
          <a:xfrm>
            <a:off x="1719263" y="3170238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True &amp;&amp; True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_    &amp;&amp; _    = False</a:t>
            </a:r>
          </a:p>
        </p:txBody>
      </p:sp>
      <p:grpSp>
        <p:nvGrpSpPr>
          <p:cNvPr id="37893" name="Group 34"/>
          <p:cNvGrpSpPr>
            <a:grpSpLocks/>
          </p:cNvGrpSpPr>
          <p:nvPr/>
        </p:nvGrpSpPr>
        <p:grpSpPr bwMode="auto">
          <a:xfrm>
            <a:off x="379413" y="4486275"/>
            <a:ext cx="8066087" cy="519113"/>
            <a:chOff x="239" y="2708"/>
            <a:chExt cx="5081" cy="327"/>
          </a:xfrm>
        </p:grpSpPr>
        <p:sp>
          <p:nvSpPr>
            <p:cNvPr id="233503" name="Text Box 31"/>
            <p:cNvSpPr txBox="1">
              <a:spLocks noChangeArrowheads="1"/>
            </p:cNvSpPr>
            <p:nvPr/>
          </p:nvSpPr>
          <p:spPr bwMode="auto">
            <a:xfrm>
              <a:off x="621" y="2708"/>
              <a:ext cx="469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Do the same for the following version:</a:t>
              </a:r>
            </a:p>
          </p:txBody>
        </p:sp>
        <p:sp>
          <p:nvSpPr>
            <p:cNvPr id="233504" name="Text Box 32"/>
            <p:cNvSpPr txBox="1">
              <a:spLocks noChangeArrowheads="1"/>
            </p:cNvSpPr>
            <p:nvPr/>
          </p:nvSpPr>
          <p:spPr bwMode="auto">
            <a:xfrm>
              <a:off x="239" y="2708"/>
              <a:ext cx="41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accent2"/>
                  </a:solidFill>
                  <a:cs typeface="+mn-cs"/>
                </a:rPr>
                <a:t>(4)</a:t>
              </a:r>
            </a:p>
          </p:txBody>
        </p:sp>
      </p:grpSp>
      <p:sp>
        <p:nvSpPr>
          <p:cNvPr id="233505" name="Text Box 33"/>
          <p:cNvSpPr txBox="1">
            <a:spLocks noChangeArrowheads="1"/>
          </p:cNvSpPr>
          <p:nvPr/>
        </p:nvSpPr>
        <p:spPr bwMode="auto">
          <a:xfrm>
            <a:off x="1728788" y="5426075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True  &amp;&amp; b = b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False &amp;&amp; _ = False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798ECB8-1CC1-F547-83B4-7D2DDB6C7AC2}" type="slidenum">
              <a:rPr lang="en-US" sz="1400"/>
              <a:pPr/>
              <a:t>77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/>
              <a:t>Chapter 5 - List Comprehensions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5745F953-7418-4808-B90E-BA931CE79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73" y="3042895"/>
            <a:ext cx="2006601" cy="2006601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21F4343-AE5B-FD4D-A163-10D8D1322E39}" type="slidenum">
              <a:rPr lang="en-US" sz="1400"/>
              <a:pPr/>
              <a:t>78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Set Comprehensions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27038" y="1573213"/>
            <a:ext cx="8185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mathematics, the </a:t>
            </a:r>
            <a:r>
              <a:rPr lang="en-US" u="sng"/>
              <a:t>comprehension</a:t>
            </a:r>
            <a:r>
              <a:rPr lang="en-US"/>
              <a:t> notation can be used to construct new sets from old sets.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479550" y="3468688"/>
            <a:ext cx="3087688" cy="5191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{x</a:t>
            </a:r>
            <a:r>
              <a:rPr lang="en-US" baseline="30000"/>
              <a:t>2 </a:t>
            </a:r>
            <a:r>
              <a:rPr lang="en-US"/>
              <a:t> |  x </a:t>
            </a:r>
            <a:r>
              <a:rPr lang="en-US">
                <a:sym typeface="Symbol" charset="0"/>
              </a:rPr>
              <a:t> </a:t>
            </a:r>
            <a:r>
              <a:rPr lang="en-US"/>
              <a:t>{1...5}}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685800" y="4927600"/>
            <a:ext cx="7545388" cy="1028700"/>
          </a:xfrm>
          <a:prstGeom prst="wedgeRoundRectCallout">
            <a:avLst>
              <a:gd name="adj1" fmla="val -21384"/>
              <a:gd name="adj2" fmla="val -9354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set {1,4,9,16,25} of all numbers x</a:t>
            </a:r>
            <a:r>
              <a:rPr lang="en-US" baseline="30000"/>
              <a:t>2</a:t>
            </a:r>
            <a:r>
              <a:rPr lang="en-US"/>
              <a:t> such that x is an element of the set {1…5}.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F8A67C0-1329-EC4D-AAE7-7810FC8CE882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Starting GHCi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35025" y="3092450"/>
            <a:ext cx="7688263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700">
                <a:latin typeface="Lucida Sans Typewriter" charset="0"/>
              </a:rPr>
              <a:t>$ ghci</a:t>
            </a:r>
          </a:p>
          <a:p>
            <a:pPr>
              <a:spcBef>
                <a:spcPts val="400"/>
              </a:spcBef>
            </a:pPr>
            <a:endParaRPr lang="en-US" sz="1700">
              <a:latin typeface="Lucida Sans Typewriter" charset="0"/>
            </a:endParaRPr>
          </a:p>
          <a:p>
            <a:pPr>
              <a:spcBef>
                <a:spcPts val="400"/>
              </a:spcBef>
            </a:pPr>
            <a:r>
              <a:rPr lang="en-US" sz="1700">
                <a:latin typeface="Lucida Sans Typewriter" charset="0"/>
              </a:rPr>
              <a:t>GHCi, version X: http://www.haskell.org/ghc/  :? for help</a:t>
            </a:r>
          </a:p>
          <a:p>
            <a:pPr>
              <a:spcBef>
                <a:spcPts val="400"/>
              </a:spcBef>
            </a:pPr>
            <a:endParaRPr lang="en-US" sz="1700">
              <a:latin typeface="Lucida Sans Typewriter" charset="0"/>
            </a:endParaRPr>
          </a:p>
          <a:p>
            <a:pPr>
              <a:spcBef>
                <a:spcPts val="400"/>
              </a:spcBef>
            </a:pPr>
            <a:r>
              <a:rPr lang="en-US" sz="1700">
                <a:latin typeface="Lucida Sans Typewriter" charset="0"/>
              </a:rPr>
              <a:t>Prelude&gt;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15925" y="1555750"/>
            <a:ext cx="8334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interpreter can be started from the terminal command prompt $ by simply typing </a:t>
            </a:r>
            <a:r>
              <a:rPr lang="en-US" u="sng"/>
              <a:t>ghci</a:t>
            </a:r>
            <a:r>
              <a:rPr lang="en-US"/>
              <a:t>: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88950" y="5324475"/>
            <a:ext cx="80184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The GHCi prompt &gt; means that the interpreter is now ready to evaluate an expression.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8672337-B0CB-C54C-B317-4A07879599A5}" type="slidenum">
              <a:rPr lang="en-US" sz="1400"/>
              <a:pPr/>
              <a:t>79</a:t>
            </a:fld>
            <a:endParaRPr 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  <a:cs typeface="ＭＳ Ｐゴシック" charset="0"/>
              </a:rPr>
              <a:t>List Comprehensions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39738" y="1570038"/>
            <a:ext cx="82978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Haskell, a similar comprehension notation can be used to construct new </a:t>
            </a:r>
            <a:r>
              <a:rPr lang="en-US" u="sng"/>
              <a:t>lists</a:t>
            </a:r>
            <a:r>
              <a:rPr lang="en-US"/>
              <a:t> from old lists.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541463" y="3463925"/>
            <a:ext cx="3614737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[x^2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[1..5]]</a:t>
            </a:r>
          </a:p>
        </p:txBody>
      </p:sp>
      <p:sp>
        <p:nvSpPr>
          <p:cNvPr id="17413" name="AutoShape 6"/>
          <p:cNvSpPr>
            <a:spLocks noChangeArrowheads="1"/>
          </p:cNvSpPr>
          <p:nvPr/>
        </p:nvSpPr>
        <p:spPr bwMode="auto">
          <a:xfrm>
            <a:off x="722313" y="4930775"/>
            <a:ext cx="7402512" cy="1028700"/>
          </a:xfrm>
          <a:prstGeom prst="wedgeRoundRectCallout">
            <a:avLst>
              <a:gd name="adj1" fmla="val -22144"/>
              <a:gd name="adj2" fmla="val -9834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list [1,4,9,16,25] of all numbers x^2</a:t>
            </a:r>
            <a:r>
              <a:rPr lang="en-US" baseline="30000"/>
              <a:t> </a:t>
            </a:r>
            <a:r>
              <a:rPr lang="en-US"/>
              <a:t>such that x is an element of the list [1..5].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822E8D-153B-AC93-0151-E4B6D032E77F}"/>
                  </a:ext>
                </a:extLst>
              </p14:cNvPr>
              <p14:cNvContentPartPr/>
              <p14:nvPr/>
            </p14:nvContentPartPr>
            <p14:xfrm>
              <a:off x="1153440" y="2700360"/>
              <a:ext cx="7132320" cy="1711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822E8D-153B-AC93-0151-E4B6D032E7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4080" y="2691000"/>
                <a:ext cx="7151040" cy="172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A909AA4-27DB-B14F-ADD9-C96E58A869C3}" type="slidenum">
              <a:rPr lang="en-US" sz="1400"/>
              <a:pPr/>
              <a:t>80</a:t>
            </a:fld>
            <a:endParaRPr lang="en-US" sz="1400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52425" y="4095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38150" y="1450975"/>
            <a:ext cx="8178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expression x </a:t>
            </a:r>
            <a:r>
              <a:rPr kumimoji="1" lang="en-US">
                <a:latin typeface="Lucida Sans Typewriter" charset="0"/>
                <a:sym typeface="Symbol" charset="0"/>
              </a:rPr>
              <a:t></a:t>
            </a:r>
            <a:r>
              <a:rPr kumimoji="1" lang="en-US"/>
              <a:t> [1..5] is called a </a:t>
            </a:r>
            <a:r>
              <a:rPr kumimoji="1" lang="en-US" u="sng"/>
              <a:t>generator</a:t>
            </a:r>
            <a:r>
              <a:rPr kumimoji="1" lang="en-US"/>
              <a:t>, as it states how to generate values for x.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Comprehensions can have </a:t>
            </a:r>
            <a:r>
              <a:rPr kumimoji="1" lang="en-US" u="sng"/>
              <a:t>multiple</a:t>
            </a:r>
            <a:r>
              <a:rPr kumimoji="1" lang="en-US"/>
              <a:t> generators, separated by commas.  For example: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193800" y="4527550"/>
            <a:ext cx="69977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[(x,y)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[1,2,3], y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[4,5]]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[(1,4),(1,5),(2,4),(2,5),(3,4),(3,5)]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6EC47E-2573-446D-9BE9-0B988A1739B2}"/>
                  </a:ext>
                </a:extLst>
              </p14:cNvPr>
              <p14:cNvContentPartPr/>
              <p14:nvPr/>
            </p14:nvContentPartPr>
            <p14:xfrm>
              <a:off x="1510200" y="1366560"/>
              <a:ext cx="5940000" cy="469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6EC47E-2573-446D-9BE9-0B988A1739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0840" y="1357200"/>
                <a:ext cx="5958720" cy="4710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2BDEFCF-0FB4-D544-86FA-341B0086AC91}" type="slidenum">
              <a:rPr lang="en-US" sz="1400"/>
              <a:pPr/>
              <a:t>81</a:t>
            </a:fld>
            <a:endParaRPr lang="en-US" sz="14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30213" y="603250"/>
            <a:ext cx="8178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Changing the </a:t>
            </a:r>
            <a:r>
              <a:rPr kumimoji="1" lang="en-US" u="sng"/>
              <a:t>order</a:t>
            </a:r>
            <a:r>
              <a:rPr kumimoji="1" lang="en-US"/>
              <a:t> of the generators changes the order of the elements in the final list: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217613" y="2428875"/>
            <a:ext cx="69977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[(x,y) | y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[4,5],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[1,2,3]]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[(1,4),(2,4),(3,4),(1,5),(2,5),(3,5)]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30213" y="4384675"/>
            <a:ext cx="826452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Multiple generators are like </a:t>
            </a:r>
            <a:r>
              <a:rPr kumimoji="1" lang="en-US" u="sng"/>
              <a:t>nested loops</a:t>
            </a:r>
            <a:r>
              <a:rPr kumimoji="1" lang="en-US"/>
              <a:t>, with later generators as more deeply nested loops whose variables change value more frequently.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CB6459-E025-DBB0-C464-2A25F36BD5A4}"/>
                  </a:ext>
                </a:extLst>
              </p14:cNvPr>
              <p14:cNvContentPartPr/>
              <p14:nvPr/>
            </p14:nvContentPartPr>
            <p14:xfrm>
              <a:off x="1569240" y="2075040"/>
              <a:ext cx="6472080" cy="1963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CB6459-E025-DBB0-C464-2A25F36BD5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9880" y="2065680"/>
                <a:ext cx="6490800" cy="1982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211E36E-CFD2-8E42-8274-BC738F456C36}" type="slidenum">
              <a:rPr lang="en-US" sz="1400"/>
              <a:pPr/>
              <a:t>82</a:t>
            </a:fld>
            <a:endParaRPr lang="en-US" sz="1400"/>
          </a:p>
        </p:txBody>
      </p:sp>
      <p:sp>
        <p:nvSpPr>
          <p:cNvPr id="20482" name="Text Box 12"/>
          <p:cNvSpPr txBox="1">
            <a:spLocks noChangeArrowheads="1"/>
          </p:cNvSpPr>
          <p:nvPr/>
        </p:nvSpPr>
        <p:spPr bwMode="auto">
          <a:xfrm>
            <a:off x="1219200" y="1747838"/>
            <a:ext cx="69977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[(x,y) | y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[4,5],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[1,2,3]]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[(1,4),(2,4),(3,4),(1,5),(2,5),(3,5)]</a:t>
            </a:r>
          </a:p>
        </p:txBody>
      </p:sp>
      <p:sp>
        <p:nvSpPr>
          <p:cNvPr id="20483" name="Rectangle 13"/>
          <p:cNvSpPr>
            <a:spLocks noChangeArrowheads="1"/>
          </p:cNvSpPr>
          <p:nvPr/>
        </p:nvSpPr>
        <p:spPr bwMode="auto">
          <a:xfrm>
            <a:off x="455613" y="571500"/>
            <a:ext cx="2844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For example:</a:t>
            </a:r>
          </a:p>
        </p:txBody>
      </p:sp>
      <p:sp>
        <p:nvSpPr>
          <p:cNvPr id="20484" name="AutoShape 44"/>
          <p:cNvSpPr>
            <a:spLocks noChangeArrowheads="1"/>
          </p:cNvSpPr>
          <p:nvPr/>
        </p:nvSpPr>
        <p:spPr bwMode="auto">
          <a:xfrm>
            <a:off x="1536700" y="4618038"/>
            <a:ext cx="6426200" cy="1487487"/>
          </a:xfrm>
          <a:prstGeom prst="wedgeRoundRectCallout">
            <a:avLst>
              <a:gd name="adj1" fmla="val -21986"/>
              <a:gd name="adj2" fmla="val -4018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/>
              <a:t> [1,2,3] is the last generator, so the value of the x component of each pair changes most frequently.</a:t>
            </a:r>
          </a:p>
        </p:txBody>
      </p:sp>
      <p:sp>
        <p:nvSpPr>
          <p:cNvPr id="20485" name="Line 65"/>
          <p:cNvSpPr>
            <a:spLocks noChangeShapeType="1"/>
          </p:cNvSpPr>
          <p:nvPr/>
        </p:nvSpPr>
        <p:spPr bwMode="auto">
          <a:xfrm flipV="1">
            <a:off x="17684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6" name="Line 66"/>
          <p:cNvSpPr>
            <a:spLocks noChangeShapeType="1"/>
          </p:cNvSpPr>
          <p:nvPr/>
        </p:nvSpPr>
        <p:spPr bwMode="auto">
          <a:xfrm flipV="1">
            <a:off x="28606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7" name="Line 67"/>
          <p:cNvSpPr>
            <a:spLocks noChangeShapeType="1"/>
          </p:cNvSpPr>
          <p:nvPr/>
        </p:nvSpPr>
        <p:spPr bwMode="auto">
          <a:xfrm flipV="1">
            <a:off x="39655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8" name="Line 68"/>
          <p:cNvSpPr>
            <a:spLocks noChangeShapeType="1"/>
          </p:cNvSpPr>
          <p:nvPr/>
        </p:nvSpPr>
        <p:spPr bwMode="auto">
          <a:xfrm flipV="1">
            <a:off x="50958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9" name="Line 69"/>
          <p:cNvSpPr>
            <a:spLocks noChangeShapeType="1"/>
          </p:cNvSpPr>
          <p:nvPr/>
        </p:nvSpPr>
        <p:spPr bwMode="auto">
          <a:xfrm flipV="1">
            <a:off x="61753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0" name="Line 70"/>
          <p:cNvSpPr>
            <a:spLocks noChangeShapeType="1"/>
          </p:cNvSpPr>
          <p:nvPr/>
        </p:nvSpPr>
        <p:spPr bwMode="auto">
          <a:xfrm flipV="1">
            <a:off x="7281863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1" name="Line 71"/>
          <p:cNvSpPr>
            <a:spLocks noChangeShapeType="1"/>
          </p:cNvSpPr>
          <p:nvPr/>
        </p:nvSpPr>
        <p:spPr bwMode="auto">
          <a:xfrm flipH="1" flipV="1">
            <a:off x="1768475" y="3575050"/>
            <a:ext cx="2846388" cy="1039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2" name="Line 72"/>
          <p:cNvSpPr>
            <a:spLocks noChangeShapeType="1"/>
          </p:cNvSpPr>
          <p:nvPr/>
        </p:nvSpPr>
        <p:spPr bwMode="auto">
          <a:xfrm>
            <a:off x="2857500" y="3575050"/>
            <a:ext cx="1744663" cy="1039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3" name="Line 73"/>
          <p:cNvSpPr>
            <a:spLocks noChangeShapeType="1"/>
          </p:cNvSpPr>
          <p:nvPr/>
        </p:nvSpPr>
        <p:spPr bwMode="auto">
          <a:xfrm>
            <a:off x="3970338" y="3587750"/>
            <a:ext cx="631825" cy="10271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4" name="Line 74"/>
          <p:cNvSpPr>
            <a:spLocks noChangeShapeType="1"/>
          </p:cNvSpPr>
          <p:nvPr/>
        </p:nvSpPr>
        <p:spPr bwMode="auto">
          <a:xfrm flipH="1">
            <a:off x="4602163" y="3575050"/>
            <a:ext cx="495300" cy="1039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5" name="Line 75"/>
          <p:cNvSpPr>
            <a:spLocks noChangeShapeType="1"/>
          </p:cNvSpPr>
          <p:nvPr/>
        </p:nvSpPr>
        <p:spPr bwMode="auto">
          <a:xfrm flipV="1">
            <a:off x="4602163" y="3575050"/>
            <a:ext cx="1570037" cy="1039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6" name="Line 76"/>
          <p:cNvSpPr>
            <a:spLocks noChangeShapeType="1"/>
          </p:cNvSpPr>
          <p:nvPr/>
        </p:nvSpPr>
        <p:spPr bwMode="auto">
          <a:xfrm flipV="1">
            <a:off x="4602163" y="3587750"/>
            <a:ext cx="2684462" cy="10271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6998535-2959-8D44-855C-3289E6072AA7}" type="slidenum">
              <a:rPr lang="en-US" sz="1400"/>
              <a:pPr/>
              <a:t>83</a:t>
            </a:fld>
            <a:endParaRPr lang="en-US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Dependant Generators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15925" y="1619250"/>
            <a:ext cx="80994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Later generators can </a:t>
            </a:r>
            <a:r>
              <a:rPr lang="en-US" u="sng"/>
              <a:t>depend</a:t>
            </a:r>
            <a:r>
              <a:rPr lang="en-US"/>
              <a:t> on the variables that are introduced by earlier generators.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500188" y="3343275"/>
            <a:ext cx="6308725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[(x,y)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[1..3], y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[x..3]]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774700" y="4735513"/>
            <a:ext cx="7516813" cy="1487487"/>
          </a:xfrm>
          <a:prstGeom prst="wedgeRoundRectCallout">
            <a:avLst>
              <a:gd name="adj1" fmla="val -21088"/>
              <a:gd name="adj2" fmla="val -8319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list [(1,1),(1,2),(1,3),(2,2),(2,3),(3,3)]</a:t>
            </a:r>
          </a:p>
          <a:p>
            <a:pPr algn="ctr"/>
            <a:r>
              <a:rPr lang="en-US"/>
              <a:t>of all pairs of numbers (x,y) such that x,y are elements of the list [1..3] and y </a:t>
            </a:r>
            <a:r>
              <a:rPr lang="en-US">
                <a:sym typeface="Symbol" charset="0"/>
              </a:rPr>
              <a:t></a:t>
            </a:r>
            <a:r>
              <a:rPr lang="en-US"/>
              <a:t> x.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CAECD1-7CAD-D246-38C7-FF090D5522BB}"/>
                  </a:ext>
                </a:extLst>
              </p14:cNvPr>
              <p14:cNvContentPartPr/>
              <p14:nvPr/>
            </p14:nvContentPartPr>
            <p14:xfrm>
              <a:off x="3285000" y="1312200"/>
              <a:ext cx="712080" cy="1942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CAECD1-7CAD-D246-38C7-FF090D5522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5640" y="1302840"/>
                <a:ext cx="730800" cy="1960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9557355-0C94-1544-BE4A-0F3FFA21DC25}" type="slidenum">
              <a:rPr lang="en-US" sz="1400"/>
              <a:pPr/>
              <a:t>84</a:t>
            </a:fld>
            <a:endParaRPr lang="en-US" sz="1400"/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390525" y="519113"/>
            <a:ext cx="80994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a dependant generator we can define the library function that </a:t>
            </a:r>
            <a:r>
              <a:rPr lang="en-US" u="sng"/>
              <a:t>concatenates</a:t>
            </a:r>
            <a:r>
              <a:rPr lang="en-US"/>
              <a:t> a list of lists: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117600" y="2136775"/>
            <a:ext cx="6861175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concat :: [[a]]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concat xss = [x | xs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xss,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xs]</a:t>
            </a: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390525" y="3776663"/>
            <a:ext cx="238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2533" name="Text Box 8"/>
          <p:cNvSpPr txBox="1">
            <a:spLocks noChangeArrowheads="1"/>
          </p:cNvSpPr>
          <p:nvPr/>
        </p:nvSpPr>
        <p:spPr bwMode="auto">
          <a:xfrm>
            <a:off x="1117600" y="5005388"/>
            <a:ext cx="534035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concat [[1,2,3],[4,5],[6]]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[1,2,3,4,5,6]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0B7E93-B3A5-5395-1AC0-2AD8D14F3688}"/>
                  </a:ext>
                </a:extLst>
              </p14:cNvPr>
              <p14:cNvContentPartPr/>
              <p14:nvPr/>
            </p14:nvContentPartPr>
            <p14:xfrm>
              <a:off x="3650400" y="2412720"/>
              <a:ext cx="4264920" cy="937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0B7E93-B3A5-5395-1AC0-2AD8D14F36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1040" y="2403360"/>
                <a:ext cx="4283640" cy="95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B8429BB-C141-CC4E-AF2C-1B777CB4FE98}" type="slidenum">
              <a:rPr lang="en-US" sz="1400"/>
              <a:pPr/>
              <a:t>85</a:t>
            </a:fld>
            <a:endParaRPr lang="en-US" sz="1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Guards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0850" y="1631950"/>
            <a:ext cx="82089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List comprehensions can use </a:t>
            </a:r>
            <a:r>
              <a:rPr lang="en-US" u="sng"/>
              <a:t>guards</a:t>
            </a:r>
            <a:r>
              <a:rPr lang="en-US"/>
              <a:t> to restrict the values produced by earlier generators.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28763" y="3365500"/>
            <a:ext cx="4903787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[1..10], even x]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957263" y="4718050"/>
            <a:ext cx="6010275" cy="1531938"/>
          </a:xfrm>
          <a:prstGeom prst="wedgeRoundRectCallout">
            <a:avLst>
              <a:gd name="adj1" fmla="val -22162"/>
              <a:gd name="adj2" fmla="val -7817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list [2,4,6,8,10] of all numbers x such that x is an element of the list [1..10] and x is even.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2AA1CC-84FD-7E48-4F97-A2A95D82A5A2}"/>
                  </a:ext>
                </a:extLst>
              </p14:cNvPr>
              <p14:cNvContentPartPr/>
              <p14:nvPr/>
            </p14:nvContentPartPr>
            <p14:xfrm>
              <a:off x="1875600" y="2988000"/>
              <a:ext cx="4129200" cy="1599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2AA1CC-84FD-7E48-4F97-A2A95D82A5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6240" y="2978640"/>
                <a:ext cx="4147920" cy="161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08FD34C-E4B7-6F48-B7EA-2EA7458A9341}" type="slidenum">
              <a:rPr lang="en-US" sz="1400"/>
              <a:pPr/>
              <a:t>86</a:t>
            </a:fld>
            <a:endParaRPr lang="en-US" sz="1400"/>
          </a:p>
        </p:txBody>
      </p:sp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1306513" y="2066925"/>
            <a:ext cx="6745287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charset="0"/>
              </a:rPr>
              <a:t>factors :: Int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[Int]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charset="0"/>
              </a:rPr>
              <a:t>factors n =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charset="0"/>
              </a:rPr>
              <a:t>   [x | x </a:t>
            </a:r>
            <a:r>
              <a:rPr lang="en-US" sz="2400" dirty="0">
                <a:latin typeface="Lucida Sans Typewriter" charset="0"/>
                <a:sym typeface="Symbol" charset="0"/>
              </a:rPr>
              <a:t></a:t>
            </a:r>
            <a:r>
              <a:rPr lang="en-US" sz="2400" dirty="0">
                <a:latin typeface="Lucida Sans Typewriter" charset="0"/>
              </a:rPr>
              <a:t> [1..n], n `mod` x == 0]</a:t>
            </a:r>
          </a:p>
        </p:txBody>
      </p:sp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411163" y="581025"/>
            <a:ext cx="8208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a guard we can define a function that maps a positive integer to its list of </a:t>
            </a:r>
            <a:r>
              <a:rPr lang="en-US" u="sng"/>
              <a:t>factors</a:t>
            </a:r>
            <a:r>
              <a:rPr lang="en-US"/>
              <a:t>: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411163" y="3927475"/>
            <a:ext cx="2381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1306513" y="5011738"/>
            <a:ext cx="239395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factors 15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[1,3,5,15]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CD224C-B922-C1EF-39F2-666E7FABA55F}"/>
                  </a:ext>
                </a:extLst>
              </p14:cNvPr>
              <p14:cNvContentPartPr/>
              <p14:nvPr/>
            </p14:nvContentPartPr>
            <p14:xfrm>
              <a:off x="1050840" y="1736640"/>
              <a:ext cx="278280" cy="369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CD224C-B922-C1EF-39F2-666E7FABA5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1480" y="1727280"/>
                <a:ext cx="297000" cy="38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ACFBAA4-6E66-4C44-8D9B-1CF8F307E853}" type="slidenum">
              <a:rPr lang="en-US" sz="1400"/>
              <a:pPr/>
              <a:t>87</a:t>
            </a:fld>
            <a:endParaRPr lang="en-US" sz="1400"/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34975" y="511175"/>
            <a:ext cx="82867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positive integer is </a:t>
            </a:r>
            <a:r>
              <a:rPr lang="en-US" u="sng"/>
              <a:t>prime</a:t>
            </a:r>
            <a:r>
              <a:rPr lang="en-US"/>
              <a:t> if its only factors are 1 and itself.  Hence, using factors we can define a function that decides if a number is prime: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327150" y="2259013"/>
            <a:ext cx="53403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prime :: Int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prime n = factors n == [1,n]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34975" y="3602038"/>
            <a:ext cx="238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327150" y="4495800"/>
            <a:ext cx="202565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prime 15</a:t>
            </a:r>
          </a:p>
          <a:p>
            <a:r>
              <a:rPr lang="en-US" sz="2400">
                <a:latin typeface="Lucida Sans Typewriter" charset="0"/>
              </a:rPr>
              <a:t>False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prime 7</a:t>
            </a:r>
          </a:p>
          <a:p>
            <a:r>
              <a:rPr lang="en-US" sz="2400">
                <a:latin typeface="Lucida Sans Typewriter" charset="0"/>
              </a:rPr>
              <a:t>True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A41634B-C318-8A49-A599-896BE9DA6467}" type="slidenum">
              <a:rPr lang="en-US" sz="1400"/>
              <a:pPr/>
              <a:t>88</a:t>
            </a:fld>
            <a:endParaRPr lang="en-US" sz="1400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23863" y="633413"/>
            <a:ext cx="8286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a guard we can now define a function that returns the list of all </a:t>
            </a:r>
            <a:r>
              <a:rPr lang="en-US" u="sng"/>
              <a:t>primes</a:t>
            </a:r>
            <a:r>
              <a:rPr lang="en-US"/>
              <a:t> up to a given limit: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27150" y="2236788"/>
            <a:ext cx="6978650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primes :: Int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[Int]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primes n = [x | x </a:t>
            </a:r>
            <a:r>
              <a:rPr lang="en-US" sz="2400" dirty="0">
                <a:latin typeface="Lucida Sans Typewriter" charset="0"/>
                <a:sym typeface="Symbol" charset="0"/>
              </a:rPr>
              <a:t></a:t>
            </a:r>
            <a:r>
              <a:rPr lang="en-US" sz="2400" dirty="0">
                <a:latin typeface="Lucida Sans Typewriter" charset="0"/>
              </a:rPr>
              <a:t> [2..n], prime x]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23863" y="3859213"/>
            <a:ext cx="238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327150" y="5033963"/>
            <a:ext cx="62611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primes 40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[2,3,5,7,11,13,17,19,23,29,31,37]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B47B8C8-9379-7647-8785-297B65A0FF90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39738" y="623888"/>
            <a:ext cx="82423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example, it can be used as a desktop calculator to evaluate simple numeric expresions: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387475" y="2281238"/>
            <a:ext cx="3522663" cy="35861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&gt; 2+3*4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14</a:t>
            </a:r>
          </a:p>
          <a:p>
            <a:pPr>
              <a:spcAft>
                <a:spcPts val="600"/>
              </a:spcAft>
            </a:pPr>
            <a:endParaRPr lang="en-US" sz="2400">
              <a:latin typeface="Lucida Sans Typewriter" charset="0"/>
            </a:endParaRP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&gt; (2+3)*4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20</a:t>
            </a:r>
          </a:p>
          <a:p>
            <a:pPr>
              <a:spcAft>
                <a:spcPts val="600"/>
              </a:spcAft>
            </a:pPr>
            <a:endParaRPr lang="en-US" sz="2400">
              <a:latin typeface="Lucida Sans Typewriter" charset="0"/>
            </a:endParaRP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&gt; sqrt (3^2 + 4^2)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5.0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6CF81B6-1099-5F48-96BC-A0C471B360D5}" type="slidenum">
              <a:rPr lang="en-US" sz="1400"/>
              <a:pPr/>
              <a:t>89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The Zip Function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22275" y="1635125"/>
            <a:ext cx="8347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useful library function is </a:t>
            </a:r>
            <a:r>
              <a:rPr lang="en-US" u="sng"/>
              <a:t>zip</a:t>
            </a:r>
            <a:r>
              <a:rPr lang="en-US"/>
              <a:t>, which maps two lists to a list of pairs of their corresponding elements.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301750" y="3105150"/>
            <a:ext cx="52038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zip ::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[b]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[(a,b)]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22275" y="4087813"/>
            <a:ext cx="238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301750" y="5132388"/>
            <a:ext cx="55245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zip 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 [1,2,3,4]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,1),(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,2),(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,3)]</a:t>
            </a:r>
            <a:endParaRPr lang="en-US" sz="2400">
              <a:latin typeface="Lucida Sans Typewriter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7408B8D-25F2-9A40-B601-A9420BB7ADF0}" type="slidenum">
              <a:rPr lang="en-US" sz="1400"/>
              <a:pPr/>
              <a:t>90</a:t>
            </a:fld>
            <a:endParaRPr lang="en-US" sz="1400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28625" y="568325"/>
            <a:ext cx="81645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zip we can define a function returns the list of all </a:t>
            </a:r>
            <a:r>
              <a:rPr lang="en-US" u="sng"/>
              <a:t>pairs</a:t>
            </a:r>
            <a:r>
              <a:rPr lang="en-US"/>
              <a:t> of adjacent elements from a list:</a:t>
            </a:r>
          </a:p>
        </p:txBody>
      </p:sp>
      <p:sp>
        <p:nvSpPr>
          <p:cNvPr id="29699" name="Text Box 9"/>
          <p:cNvSpPr txBox="1">
            <a:spLocks noChangeArrowheads="1"/>
          </p:cNvSpPr>
          <p:nvPr/>
        </p:nvSpPr>
        <p:spPr bwMode="auto">
          <a:xfrm>
            <a:off x="428625" y="3806825"/>
            <a:ext cx="8301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9700" name="Text Box 10"/>
          <p:cNvSpPr txBox="1">
            <a:spLocks noChangeArrowheads="1"/>
          </p:cNvSpPr>
          <p:nvPr/>
        </p:nvSpPr>
        <p:spPr bwMode="auto">
          <a:xfrm>
            <a:off x="1282700" y="2163763"/>
            <a:ext cx="515620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pairs ::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[(a,a)]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pairs xs = zip xs (tail xs)</a:t>
            </a:r>
          </a:p>
        </p:txBody>
      </p:sp>
      <p:sp>
        <p:nvSpPr>
          <p:cNvPr id="29701" name="Text Box 11"/>
          <p:cNvSpPr txBox="1">
            <a:spLocks noChangeArrowheads="1"/>
          </p:cNvSpPr>
          <p:nvPr/>
        </p:nvSpPr>
        <p:spPr bwMode="auto">
          <a:xfrm>
            <a:off x="1282700" y="4976813"/>
            <a:ext cx="36830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pairs [1,2,3,4]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[(1,2),(2,3),(3,4)]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5F4A813-3B5B-1149-838F-01A1F32E5ED0}" type="slidenum">
              <a:rPr lang="en-US" sz="1400"/>
              <a:pPr/>
              <a:t>91</a:t>
            </a:fld>
            <a:endParaRPr lang="en-US" sz="1400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41325" y="581025"/>
            <a:ext cx="8128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pairs we can define a function that decides if the elements in a list are </a:t>
            </a:r>
            <a:r>
              <a:rPr lang="en-US" u="sng"/>
              <a:t>sorted</a:t>
            </a:r>
            <a:r>
              <a:rPr lang="en-US"/>
              <a:t>: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41325" y="3455988"/>
            <a:ext cx="8301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93738" y="2041525"/>
            <a:ext cx="8074025" cy="898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sorted :: Ord a </a:t>
            </a:r>
            <a:r>
              <a:rPr lang="en-US" sz="2400"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sorted xs = and [x </a:t>
            </a:r>
            <a:r>
              <a:rPr lang="en-US" sz="2400">
                <a:latin typeface="Lucida Sans Typewriter" charset="0"/>
                <a:sym typeface="Symbol" charset="0"/>
              </a:rPr>
              <a:t></a:t>
            </a:r>
            <a:r>
              <a:rPr lang="en-US" sz="2400">
                <a:latin typeface="Lucida Sans Typewriter" charset="0"/>
              </a:rPr>
              <a:t> y | (x,y)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pairs xs]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709613" y="4438650"/>
            <a:ext cx="349885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sorted [1,2,3,4]</a:t>
            </a:r>
          </a:p>
          <a:p>
            <a:r>
              <a:rPr lang="en-US" sz="2400">
                <a:latin typeface="Lucida Sans Typewriter" charset="0"/>
              </a:rPr>
              <a:t>True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sorted [1,3,2,4]</a:t>
            </a:r>
          </a:p>
          <a:p>
            <a:r>
              <a:rPr lang="en-US" sz="2400">
                <a:latin typeface="Lucida Sans Typewriter" charset="0"/>
              </a:rPr>
              <a:t>False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9D3DC69-F4BF-984B-88E4-C7973DBBFD80}" type="slidenum">
              <a:rPr lang="en-US" sz="1400"/>
              <a:pPr/>
              <a:t>92</a:t>
            </a:fld>
            <a:endParaRPr lang="en-US" sz="1400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7038" y="566738"/>
            <a:ext cx="82772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zip we can define a function that returns the list of all </a:t>
            </a:r>
            <a:r>
              <a:rPr lang="en-US" u="sng"/>
              <a:t>positions</a:t>
            </a:r>
            <a:r>
              <a:rPr lang="en-US"/>
              <a:t> of a value in a list: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954088" y="2111375"/>
            <a:ext cx="7535862" cy="1562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positions :: Eq a </a:t>
            </a:r>
            <a:r>
              <a:rPr lang="en-US" sz="2400" dirty="0">
                <a:latin typeface="Lucida Sans Typewriter" charset="0"/>
                <a:sym typeface="Symbol" charset="0"/>
              </a:rPr>
              <a:t></a:t>
            </a:r>
            <a:r>
              <a:rPr lang="en-US" sz="2400" dirty="0">
                <a:latin typeface="Lucida Sans Typewriter" charset="0"/>
              </a:rPr>
              <a:t> a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[a]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[Int]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positions x </a:t>
            </a:r>
            <a:r>
              <a:rPr lang="en-US" sz="2400" dirty="0" err="1">
                <a:latin typeface="Lucida Sans Typewriter" charset="0"/>
              </a:rPr>
              <a:t>xs</a:t>
            </a:r>
            <a:r>
              <a:rPr lang="en-US" sz="2400" dirty="0">
                <a:latin typeface="Lucida Sans Typewriter" charset="0"/>
              </a:rPr>
              <a:t> =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   [</a:t>
            </a:r>
            <a:r>
              <a:rPr lang="en-US" sz="2400" dirty="0" err="1">
                <a:latin typeface="Lucida Sans Typewriter" charset="0"/>
              </a:rPr>
              <a:t>i</a:t>
            </a:r>
            <a:r>
              <a:rPr lang="en-US" sz="2400" dirty="0">
                <a:latin typeface="Lucida Sans Typewriter" charset="0"/>
              </a:rPr>
              <a:t> | (x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,</a:t>
            </a:r>
            <a:r>
              <a:rPr lang="en-US" altLang="ja-JP" sz="2400" dirty="0" err="1">
                <a:latin typeface="Lucida Sans Typewriter" charset="0"/>
              </a:rPr>
              <a:t>i</a:t>
            </a:r>
            <a:r>
              <a:rPr lang="en-US" altLang="ja-JP" sz="2400" dirty="0">
                <a:latin typeface="Lucida Sans Typewriter" charset="0"/>
              </a:rPr>
              <a:t>) </a:t>
            </a:r>
            <a:r>
              <a:rPr lang="en-US" altLang="ja-JP" sz="2400" dirty="0">
                <a:latin typeface="Lucida Sans Typewriter" charset="0"/>
                <a:sym typeface="Symbol" charset="0"/>
              </a:rPr>
              <a:t></a:t>
            </a:r>
            <a:r>
              <a:rPr lang="en-US" altLang="ja-JP" sz="2400" dirty="0">
                <a:latin typeface="Lucida Sans Typewriter" charset="0"/>
              </a:rPr>
              <a:t> zip </a:t>
            </a:r>
            <a:r>
              <a:rPr lang="en-US" altLang="ja-JP" sz="2400" dirty="0" err="1">
                <a:latin typeface="Lucida Sans Typewriter" charset="0"/>
              </a:rPr>
              <a:t>xs</a:t>
            </a:r>
            <a:r>
              <a:rPr lang="en-US" altLang="ja-JP" sz="2400" dirty="0">
                <a:latin typeface="Lucida Sans Typewriter" charset="0"/>
              </a:rPr>
              <a:t> [0..], x == x</a:t>
            </a:r>
            <a:r>
              <a:rPr lang="ja-JP" altLang="en-US" sz="2400" dirty="0">
                <a:latin typeface="Lucida Sans Typewriter" charset="0"/>
              </a:rPr>
              <a:t>’</a:t>
            </a:r>
            <a:r>
              <a:rPr lang="en-US" altLang="ja-JP" sz="2400" dirty="0">
                <a:latin typeface="Lucida Sans Typewriter" charset="0"/>
              </a:rPr>
              <a:t>]</a:t>
            </a:r>
            <a:endParaRPr lang="en-US" sz="2400" dirty="0">
              <a:latin typeface="Lucida Sans Typewriter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27038" y="4273550"/>
            <a:ext cx="8301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954088" y="5318125"/>
            <a:ext cx="5934075" cy="908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&gt; positions 0 [1,0,0,1,0,1,1,0]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[1,2,4,7]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0C6DC88-D0FE-4749-AAC7-B778BC577D57}" type="slidenum">
              <a:rPr lang="en-US" sz="1400"/>
              <a:pPr/>
              <a:t>93</a:t>
            </a:fld>
            <a:endParaRPr lang="en-US" sz="14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String Comprehensions</a:t>
            </a:r>
          </a:p>
        </p:txBody>
      </p:sp>
      <p:sp>
        <p:nvSpPr>
          <p:cNvPr id="32771" name="Text Box 8"/>
          <p:cNvSpPr txBox="1">
            <a:spLocks noChangeArrowheads="1"/>
          </p:cNvSpPr>
          <p:nvPr/>
        </p:nvSpPr>
        <p:spPr bwMode="auto">
          <a:xfrm>
            <a:off x="454025" y="1647825"/>
            <a:ext cx="83645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</a:t>
            </a:r>
            <a:r>
              <a:rPr lang="en-US" u="sng"/>
              <a:t>string</a:t>
            </a:r>
            <a:r>
              <a:rPr lang="en-US"/>
              <a:t> is a sequence of characters enclosed in double quotes.  Internally, however, strings are represented as lists of characters.</a:t>
            </a:r>
          </a:p>
        </p:txBody>
      </p:sp>
      <p:sp>
        <p:nvSpPr>
          <p:cNvPr id="32772" name="Text Box 10"/>
          <p:cNvSpPr txBox="1">
            <a:spLocks noChangeArrowheads="1"/>
          </p:cNvSpPr>
          <p:nvPr/>
        </p:nvSpPr>
        <p:spPr bwMode="auto">
          <a:xfrm>
            <a:off x="1897063" y="3865563"/>
            <a:ext cx="294640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"abc" :: String</a:t>
            </a:r>
          </a:p>
        </p:txBody>
      </p:sp>
      <p:sp>
        <p:nvSpPr>
          <p:cNvPr id="32773" name="AutoShape 12"/>
          <p:cNvSpPr>
            <a:spLocks noChangeArrowheads="1"/>
          </p:cNvSpPr>
          <p:nvPr/>
        </p:nvSpPr>
        <p:spPr bwMode="auto">
          <a:xfrm>
            <a:off x="1127125" y="5397500"/>
            <a:ext cx="5565775" cy="579438"/>
          </a:xfrm>
          <a:prstGeom prst="wedgeRoundRectCallout">
            <a:avLst>
              <a:gd name="adj1" fmla="val -22759"/>
              <a:gd name="adj2" fmla="val -14768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Means [</a:t>
            </a:r>
            <a:r>
              <a:rPr lang="ja-JP" altLang="en-US"/>
              <a:t>’</a:t>
            </a:r>
            <a:r>
              <a:rPr lang="en-US" altLang="ja-JP"/>
              <a:t>a</a:t>
            </a:r>
            <a:r>
              <a:rPr lang="ja-JP" altLang="en-US"/>
              <a:t>’</a:t>
            </a:r>
            <a:r>
              <a:rPr lang="en-US" altLang="ja-JP"/>
              <a:t>, </a:t>
            </a:r>
            <a:r>
              <a:rPr lang="ja-JP" altLang="en-US"/>
              <a:t>’</a:t>
            </a:r>
            <a:r>
              <a:rPr lang="en-US" altLang="ja-JP"/>
              <a:t>b</a:t>
            </a:r>
            <a:r>
              <a:rPr lang="ja-JP" altLang="en-US"/>
              <a:t>’</a:t>
            </a:r>
            <a:r>
              <a:rPr lang="en-US" altLang="ja-JP"/>
              <a:t>, </a:t>
            </a:r>
            <a:r>
              <a:rPr lang="ja-JP" altLang="en-US"/>
              <a:t>’</a:t>
            </a:r>
            <a:r>
              <a:rPr lang="en-US" altLang="ja-JP"/>
              <a:t>c</a:t>
            </a:r>
            <a:r>
              <a:rPr lang="ja-JP" altLang="en-US"/>
              <a:t>’</a:t>
            </a:r>
            <a:r>
              <a:rPr lang="en-US" altLang="ja-JP"/>
              <a:t>] :: [Char].</a:t>
            </a:r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3932369-238F-4245-BADF-FB35BA3094AD}" type="slidenum">
              <a:rPr lang="en-US" sz="1400"/>
              <a:pPr/>
              <a:t>94</a:t>
            </a:fld>
            <a:endParaRPr lang="en-US" sz="1400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66725" y="609600"/>
            <a:ext cx="80137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Because strings are just special kinds of lists, any </a:t>
            </a:r>
            <a:r>
              <a:rPr lang="en-US" u="sng"/>
              <a:t>polymorphic</a:t>
            </a:r>
            <a:r>
              <a:rPr lang="en-US"/>
              <a:t> function that operates on lists can also be applied to strings.  For example: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365250" y="2578100"/>
            <a:ext cx="4787900" cy="3597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length "abcde"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5</a:t>
            </a:r>
          </a:p>
          <a:p>
            <a:pPr>
              <a:lnSpc>
                <a:spcPct val="12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take 3 "abcde"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"abc"</a:t>
            </a:r>
          </a:p>
          <a:p>
            <a:pPr>
              <a:lnSpc>
                <a:spcPct val="12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zip "abc" [1,2,3,4]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[(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,1),(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,2),(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,3)]</a:t>
            </a:r>
            <a:endParaRPr lang="en-US" sz="2400">
              <a:latin typeface="Lucida Sans Typewriter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437207A-5C4F-4A46-AC53-26D8AA8FCCA8}" type="slidenum">
              <a:rPr lang="en-US" sz="1400"/>
              <a:pPr/>
              <a:t>95</a:t>
            </a:fld>
            <a:endParaRPr lang="en-US" sz="1400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39738" y="568325"/>
            <a:ext cx="8174037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Similarly, list comprehensions can also be used to define functions on strings, such counting how many times a character occurs in a string: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708025" y="2601913"/>
            <a:ext cx="8091488" cy="966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count :: Char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String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count x xs = length [x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| x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</a:t>
            </a:r>
            <a:r>
              <a:rPr lang="en-US" altLang="ja-JP" sz="2400">
                <a:latin typeface="Lucida Sans Typewriter" charset="0"/>
                <a:sym typeface="Symbol" charset="0"/>
              </a:rPr>
              <a:t></a:t>
            </a:r>
            <a:r>
              <a:rPr lang="en-US" altLang="ja-JP" sz="2400">
                <a:latin typeface="Lucida Sans Typewriter" charset="0"/>
              </a:rPr>
              <a:t> xs, x == x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39738" y="4216400"/>
            <a:ext cx="8301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725488" y="5375275"/>
            <a:ext cx="4821237" cy="8318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count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s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"Mississippi"</a:t>
            </a:r>
          </a:p>
          <a:p>
            <a:r>
              <a:rPr lang="en-US" sz="2400">
                <a:latin typeface="Lucida Sans Typewriter" charset="0"/>
              </a:rPr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295F0E-B8EB-3CB3-F77A-B453B62479BF}"/>
                  </a:ext>
                </a:extLst>
              </p14:cNvPr>
              <p14:cNvContentPartPr/>
              <p14:nvPr/>
            </p14:nvContentPartPr>
            <p14:xfrm>
              <a:off x="1953720" y="3532680"/>
              <a:ext cx="6776640" cy="703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295F0E-B8EB-3CB3-F77A-B453B62479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4360" y="3523320"/>
                <a:ext cx="6795360" cy="722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7F57F5C-021E-AE4A-8FF1-81EE99994074}" type="slidenum">
              <a:rPr lang="en-US" sz="1400"/>
              <a:pPr/>
              <a:t>96</a:t>
            </a:fld>
            <a:endParaRPr lang="en-US" sz="140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Exercises</a:t>
            </a:r>
          </a:p>
        </p:txBody>
      </p:sp>
      <p:sp>
        <p:nvSpPr>
          <p:cNvPr id="35843" name="Text Box 13"/>
          <p:cNvSpPr txBox="1">
            <a:spLocks noChangeArrowheads="1"/>
          </p:cNvSpPr>
          <p:nvPr/>
        </p:nvSpPr>
        <p:spPr bwMode="auto">
          <a:xfrm>
            <a:off x="1041400" y="1225550"/>
            <a:ext cx="73866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triple (x,y,z) of positive integers is called </a:t>
            </a:r>
            <a:r>
              <a:rPr lang="en-US" u="sng"/>
              <a:t>pythagorean</a:t>
            </a:r>
            <a:r>
              <a:rPr lang="en-US"/>
              <a:t> if x</a:t>
            </a:r>
            <a:r>
              <a:rPr lang="en-US" baseline="30000"/>
              <a:t>2</a:t>
            </a:r>
            <a:r>
              <a:rPr lang="en-US"/>
              <a:t> + y</a:t>
            </a:r>
            <a:r>
              <a:rPr lang="en-US" baseline="30000"/>
              <a:t>2</a:t>
            </a:r>
            <a:r>
              <a:rPr lang="en-US"/>
              <a:t> = z</a:t>
            </a:r>
            <a:r>
              <a:rPr lang="en-US" baseline="30000"/>
              <a:t>2</a:t>
            </a:r>
            <a:r>
              <a:rPr lang="en-US"/>
              <a:t>.  Using a list comprehension, define a function</a:t>
            </a:r>
          </a:p>
        </p:txBody>
      </p:sp>
      <p:sp>
        <p:nvSpPr>
          <p:cNvPr id="35844" name="Text Box 14"/>
          <p:cNvSpPr txBox="1">
            <a:spLocks noChangeArrowheads="1"/>
          </p:cNvSpPr>
          <p:nvPr/>
        </p:nvSpPr>
        <p:spPr bwMode="auto">
          <a:xfrm>
            <a:off x="385763" y="1225550"/>
            <a:ext cx="650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chemeClr val="accent2"/>
                </a:solidFill>
              </a:rPr>
              <a:t>(1)</a:t>
            </a:r>
          </a:p>
        </p:txBody>
      </p:sp>
      <p:sp>
        <p:nvSpPr>
          <p:cNvPr id="35845" name="Text Box 15"/>
          <p:cNvSpPr txBox="1">
            <a:spLocks noChangeArrowheads="1"/>
          </p:cNvSpPr>
          <p:nvPr/>
        </p:nvSpPr>
        <p:spPr bwMode="auto">
          <a:xfrm>
            <a:off x="1890713" y="3070225"/>
            <a:ext cx="582453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 err="1">
                <a:latin typeface="Lucida Sans Typewriter" charset="0"/>
              </a:rPr>
              <a:t>pyths</a:t>
            </a:r>
            <a:r>
              <a:rPr lang="en-US" sz="2400" dirty="0">
                <a:latin typeface="Lucida Sans Typewriter" charset="0"/>
              </a:rPr>
              <a:t> :: Int </a:t>
            </a:r>
            <a:r>
              <a:rPr lang="en-US" sz="2400" dirty="0"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[(</a:t>
            </a:r>
            <a:r>
              <a:rPr lang="en-US" sz="2400" dirty="0" err="1">
                <a:latin typeface="Lucida Sans Typewriter" charset="0"/>
              </a:rPr>
              <a:t>Int,Int,Int</a:t>
            </a:r>
            <a:r>
              <a:rPr lang="en-US" sz="2400" dirty="0">
                <a:latin typeface="Lucida Sans Typewriter" charset="0"/>
              </a:rPr>
              <a:t>)]</a:t>
            </a:r>
          </a:p>
        </p:txBody>
      </p:sp>
      <p:sp>
        <p:nvSpPr>
          <p:cNvPr id="35846" name="Text Box 16"/>
          <p:cNvSpPr txBox="1">
            <a:spLocks noChangeArrowheads="1"/>
          </p:cNvSpPr>
          <p:nvPr/>
        </p:nvSpPr>
        <p:spPr bwMode="auto">
          <a:xfrm>
            <a:off x="1041400" y="3998913"/>
            <a:ext cx="74469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that maps an integer n to all such triples with components in [1..n].  For example:</a:t>
            </a:r>
          </a:p>
        </p:txBody>
      </p:sp>
      <p:sp>
        <p:nvSpPr>
          <p:cNvPr id="35847" name="Text Box 17"/>
          <p:cNvSpPr txBox="1">
            <a:spLocks noChangeArrowheads="1"/>
          </p:cNvSpPr>
          <p:nvPr/>
        </p:nvSpPr>
        <p:spPr bwMode="auto">
          <a:xfrm>
            <a:off x="1890713" y="5416550"/>
            <a:ext cx="331470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pyths 5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[(3,4,5),(4,3,5)]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558CB52-0A3A-ED4F-A3A1-5DA55585A959}" type="slidenum">
              <a:rPr lang="en-US" sz="1400"/>
              <a:pPr/>
              <a:t>97</a:t>
            </a:fld>
            <a:endParaRPr lang="en-US" sz="1400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035050" y="565150"/>
            <a:ext cx="775811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positive integer is </a:t>
            </a:r>
            <a:r>
              <a:rPr lang="en-US" u="sng"/>
              <a:t>perfect</a:t>
            </a:r>
            <a:r>
              <a:rPr lang="en-US"/>
              <a:t> if it equals the sum of all of its factors, excluding the number itself.  Using a list comprehension, define a function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77825" y="565150"/>
            <a:ext cx="650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chemeClr val="accent2"/>
                </a:solidFill>
              </a:rPr>
              <a:t>(2)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797050" y="2498725"/>
            <a:ext cx="45354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perfects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[Int]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100138" y="3516313"/>
            <a:ext cx="76342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that returns the list of all perfect numbers up to a given limit.  For example: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797050" y="5010150"/>
            <a:ext cx="276225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perfects 500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[6,28,496]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6BAAE57-6A65-DA46-A389-5E0F2C0F8149}" type="slidenum">
              <a:rPr lang="en-US" sz="1400"/>
              <a:pPr/>
              <a:t>98</a:t>
            </a:fld>
            <a:endParaRPr lang="en-US" sz="1400"/>
          </a:p>
        </p:txBody>
      </p:sp>
      <p:grpSp>
        <p:nvGrpSpPr>
          <p:cNvPr id="37890" name="Group 20"/>
          <p:cNvGrpSpPr>
            <a:grpSpLocks/>
          </p:cNvGrpSpPr>
          <p:nvPr/>
        </p:nvGrpSpPr>
        <p:grpSpPr bwMode="auto">
          <a:xfrm>
            <a:off x="1979613" y="2581275"/>
            <a:ext cx="2574925" cy="1824038"/>
            <a:chOff x="1247" y="1559"/>
            <a:chExt cx="1622" cy="1149"/>
          </a:xfrm>
        </p:grpSpPr>
        <p:sp>
          <p:nvSpPr>
            <p:cNvPr id="37894" name="Rectangle 17"/>
            <p:cNvSpPr>
              <a:spLocks noChangeArrowheads="1"/>
            </p:cNvSpPr>
            <p:nvPr/>
          </p:nvSpPr>
          <p:spPr bwMode="auto">
            <a:xfrm>
              <a:off x="1247" y="1562"/>
              <a:ext cx="1622" cy="11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5" name="Text Box 4"/>
            <p:cNvSpPr txBox="1">
              <a:spLocks noChangeArrowheads="1"/>
            </p:cNvSpPr>
            <p:nvPr/>
          </p:nvSpPr>
          <p:spPr bwMode="auto">
            <a:xfrm>
              <a:off x="1736" y="1928"/>
              <a:ext cx="10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(xs</a:t>
              </a:r>
              <a:r>
                <a:rPr lang="en-US" baseline="-25000"/>
                <a:t>i</a:t>
              </a:r>
              <a:r>
                <a:rPr lang="en-US"/>
                <a:t> * ys</a:t>
              </a:r>
              <a:r>
                <a:rPr lang="en-US" baseline="-25000"/>
                <a:t>i </a:t>
              </a:r>
              <a:r>
                <a:rPr lang="en-US"/>
                <a:t>)</a:t>
              </a:r>
            </a:p>
          </p:txBody>
        </p:sp>
        <p:sp>
          <p:nvSpPr>
            <p:cNvPr id="37896" name="Text Box 3"/>
            <p:cNvSpPr txBox="1">
              <a:spLocks noChangeArrowheads="1"/>
            </p:cNvSpPr>
            <p:nvPr/>
          </p:nvSpPr>
          <p:spPr bwMode="auto">
            <a:xfrm>
              <a:off x="1371" y="1774"/>
              <a:ext cx="45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6000">
                  <a:sym typeface="Symbol" charset="0"/>
                </a:rPr>
                <a:t></a:t>
              </a:r>
              <a:endParaRPr lang="en-US" sz="6000"/>
            </a:p>
          </p:txBody>
        </p:sp>
        <p:sp>
          <p:nvSpPr>
            <p:cNvPr id="37897" name="Text Box 5"/>
            <p:cNvSpPr txBox="1">
              <a:spLocks noChangeArrowheads="1"/>
            </p:cNvSpPr>
            <p:nvPr/>
          </p:nvSpPr>
          <p:spPr bwMode="auto">
            <a:xfrm>
              <a:off x="1312" y="2335"/>
              <a:ext cx="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i = 0</a:t>
              </a:r>
            </a:p>
          </p:txBody>
        </p:sp>
        <p:sp>
          <p:nvSpPr>
            <p:cNvPr id="37898" name="Text Box 6"/>
            <p:cNvSpPr txBox="1">
              <a:spLocks noChangeArrowheads="1"/>
            </p:cNvSpPr>
            <p:nvPr/>
          </p:nvSpPr>
          <p:spPr bwMode="auto">
            <a:xfrm>
              <a:off x="1378" y="1559"/>
              <a:ext cx="4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n-1</a:t>
              </a:r>
            </a:p>
          </p:txBody>
        </p:sp>
      </p:grpSp>
      <p:sp>
        <p:nvSpPr>
          <p:cNvPr id="37891" name="Text Box 7"/>
          <p:cNvSpPr txBox="1">
            <a:spLocks noChangeArrowheads="1"/>
          </p:cNvSpPr>
          <p:nvPr/>
        </p:nvSpPr>
        <p:spPr bwMode="auto">
          <a:xfrm>
            <a:off x="1035050" y="5048250"/>
            <a:ext cx="73866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a list comprehension, define a function that returns the scalar product of two lists.</a:t>
            </a:r>
          </a:p>
        </p:txBody>
      </p:sp>
      <p:sp>
        <p:nvSpPr>
          <p:cNvPr id="37892" name="Text Box 12"/>
          <p:cNvSpPr txBox="1">
            <a:spLocks noChangeArrowheads="1"/>
          </p:cNvSpPr>
          <p:nvPr/>
        </p:nvSpPr>
        <p:spPr bwMode="auto">
          <a:xfrm>
            <a:off x="1035050" y="565150"/>
            <a:ext cx="775811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</a:t>
            </a:r>
            <a:r>
              <a:rPr lang="en-US" u="sng"/>
              <a:t>scalar product</a:t>
            </a:r>
            <a:r>
              <a:rPr lang="en-US"/>
              <a:t> of two lists of integers xs and ys of length n is give by the sum of the products of the corresponding integers:</a:t>
            </a:r>
          </a:p>
        </p:txBody>
      </p:sp>
      <p:sp>
        <p:nvSpPr>
          <p:cNvPr id="37893" name="Text Box 13"/>
          <p:cNvSpPr txBox="1">
            <a:spLocks noChangeArrowheads="1"/>
          </p:cNvSpPr>
          <p:nvPr/>
        </p:nvSpPr>
        <p:spPr bwMode="auto">
          <a:xfrm>
            <a:off x="377825" y="565150"/>
            <a:ext cx="650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chemeClr val="accent2"/>
                </a:solidFill>
              </a:rPr>
              <a:t>(3)</a:t>
            </a:r>
          </a:p>
        </p:txBody>
      </p:sp>
      <p:grpSp>
        <p:nvGrpSpPr>
          <p:cNvPr id="37925" name="Group 37924">
            <a:extLst>
              <a:ext uri="{FF2B5EF4-FFF2-40B4-BE49-F238E27FC236}">
                <a16:creationId xmlns:a16="http://schemas.microsoft.com/office/drawing/2014/main" id="{5945E381-ED27-8B29-81EA-474AA0A14005}"/>
              </a:ext>
            </a:extLst>
          </p:cNvPr>
          <p:cNvGrpSpPr/>
          <p:nvPr/>
        </p:nvGrpSpPr>
        <p:grpSpPr>
          <a:xfrm>
            <a:off x="4852031" y="2268503"/>
            <a:ext cx="4275360" cy="1971720"/>
            <a:chOff x="4852031" y="2268503"/>
            <a:chExt cx="4275360" cy="197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CF228D8-F4C9-8D23-05F0-9DB21CE4E18A}"/>
                    </a:ext>
                  </a:extLst>
                </p14:cNvPr>
                <p14:cNvContentPartPr/>
                <p14:nvPr/>
              </p14:nvContentPartPr>
              <p14:xfrm>
                <a:off x="4852031" y="3100823"/>
                <a:ext cx="185760" cy="245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CF228D8-F4C9-8D23-05F0-9DB21CE4E1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43031" y="3091823"/>
                  <a:ext cx="2034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D5DF28B-A289-450A-4517-5AC1734BC780}"/>
                    </a:ext>
                  </a:extLst>
                </p14:cNvPr>
                <p14:cNvContentPartPr/>
                <p14:nvPr/>
              </p14:nvContentPartPr>
              <p14:xfrm>
                <a:off x="5000711" y="3114503"/>
                <a:ext cx="183600" cy="371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D5DF28B-A289-450A-4517-5AC1734BC78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91711" y="3105503"/>
                  <a:ext cx="2012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3CB3AC0-810F-6C16-E2D8-0A3825B1961A}"/>
                    </a:ext>
                  </a:extLst>
                </p14:cNvPr>
                <p14:cNvContentPartPr/>
                <p14:nvPr/>
              </p14:nvContentPartPr>
              <p14:xfrm>
                <a:off x="5249111" y="3756383"/>
                <a:ext cx="128160" cy="411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3CB3AC0-810F-6C16-E2D8-0A3825B1961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40111" y="3747383"/>
                  <a:ext cx="1458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17A37A4-9136-F3CC-2C9D-772188B05832}"/>
                    </a:ext>
                  </a:extLst>
                </p14:cNvPr>
                <p14:cNvContentPartPr/>
                <p14:nvPr/>
              </p14:nvContentPartPr>
              <p14:xfrm>
                <a:off x="5578151" y="3754583"/>
                <a:ext cx="51480" cy="159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17A37A4-9136-F3CC-2C9D-772188B058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69151" y="3745943"/>
                  <a:ext cx="69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11C5E13-1B5B-27B3-2064-1DC13F9EA291}"/>
                    </a:ext>
                  </a:extLst>
                </p14:cNvPr>
                <p14:cNvContentPartPr/>
                <p14:nvPr/>
              </p14:nvContentPartPr>
              <p14:xfrm>
                <a:off x="5423711" y="3806783"/>
                <a:ext cx="268920" cy="135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11C5E13-1B5B-27B3-2064-1DC13F9EA29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15071" y="3798143"/>
                  <a:ext cx="286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7888" name="Ink 37887">
                  <a:extLst>
                    <a:ext uri="{FF2B5EF4-FFF2-40B4-BE49-F238E27FC236}">
                      <a16:creationId xmlns:a16="http://schemas.microsoft.com/office/drawing/2014/main" id="{130C2D5E-E6F3-4FF1-569C-4DE577FD78C8}"/>
                    </a:ext>
                  </a:extLst>
                </p14:cNvPr>
                <p14:cNvContentPartPr/>
                <p14:nvPr/>
              </p14:nvContentPartPr>
              <p14:xfrm>
                <a:off x="5705231" y="3823703"/>
                <a:ext cx="104760" cy="211680"/>
              </p14:xfrm>
            </p:contentPart>
          </mc:Choice>
          <mc:Fallback>
            <p:pic>
              <p:nvPicPr>
                <p:cNvPr id="37888" name="Ink 37887">
                  <a:extLst>
                    <a:ext uri="{FF2B5EF4-FFF2-40B4-BE49-F238E27FC236}">
                      <a16:creationId xmlns:a16="http://schemas.microsoft.com/office/drawing/2014/main" id="{130C2D5E-E6F3-4FF1-569C-4DE577FD78C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96591" y="3814703"/>
                  <a:ext cx="1224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7899" name="Ink 37898">
                  <a:extLst>
                    <a:ext uri="{FF2B5EF4-FFF2-40B4-BE49-F238E27FC236}">
                      <a16:creationId xmlns:a16="http://schemas.microsoft.com/office/drawing/2014/main" id="{27ACC4D7-120F-9737-709A-41E5D6D69AF7}"/>
                    </a:ext>
                  </a:extLst>
                </p14:cNvPr>
                <p14:cNvContentPartPr/>
                <p14:nvPr/>
              </p14:nvContentPartPr>
              <p14:xfrm>
                <a:off x="5777231" y="3741263"/>
                <a:ext cx="452520" cy="498960"/>
              </p14:xfrm>
            </p:contentPart>
          </mc:Choice>
          <mc:Fallback>
            <p:pic>
              <p:nvPicPr>
                <p:cNvPr id="37899" name="Ink 37898">
                  <a:extLst>
                    <a:ext uri="{FF2B5EF4-FFF2-40B4-BE49-F238E27FC236}">
                      <a16:creationId xmlns:a16="http://schemas.microsoft.com/office/drawing/2014/main" id="{27ACC4D7-120F-9737-709A-41E5D6D69AF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68591" y="3732623"/>
                  <a:ext cx="4701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7900" name="Ink 37899">
                  <a:extLst>
                    <a:ext uri="{FF2B5EF4-FFF2-40B4-BE49-F238E27FC236}">
                      <a16:creationId xmlns:a16="http://schemas.microsoft.com/office/drawing/2014/main" id="{89DB0A07-0498-0E8B-392E-4EBB14D2DEF6}"/>
                    </a:ext>
                  </a:extLst>
                </p14:cNvPr>
                <p14:cNvContentPartPr/>
                <p14:nvPr/>
              </p14:nvContentPartPr>
              <p14:xfrm>
                <a:off x="6083591" y="3930983"/>
                <a:ext cx="242280" cy="95040"/>
              </p14:xfrm>
            </p:contentPart>
          </mc:Choice>
          <mc:Fallback>
            <p:pic>
              <p:nvPicPr>
                <p:cNvPr id="37900" name="Ink 37899">
                  <a:extLst>
                    <a:ext uri="{FF2B5EF4-FFF2-40B4-BE49-F238E27FC236}">
                      <a16:creationId xmlns:a16="http://schemas.microsoft.com/office/drawing/2014/main" id="{89DB0A07-0498-0E8B-392E-4EBB14D2DEF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74591" y="3922343"/>
                  <a:ext cx="2599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7901" name="Ink 37900">
                  <a:extLst>
                    <a:ext uri="{FF2B5EF4-FFF2-40B4-BE49-F238E27FC236}">
                      <a16:creationId xmlns:a16="http://schemas.microsoft.com/office/drawing/2014/main" id="{4D70C9B3-C36B-CCBF-25E2-D568486AD09C}"/>
                    </a:ext>
                  </a:extLst>
                </p14:cNvPr>
                <p14:cNvContentPartPr/>
                <p14:nvPr/>
              </p14:nvContentPartPr>
              <p14:xfrm>
                <a:off x="6368711" y="3784823"/>
                <a:ext cx="381960" cy="326880"/>
              </p14:xfrm>
            </p:contentPart>
          </mc:Choice>
          <mc:Fallback>
            <p:pic>
              <p:nvPicPr>
                <p:cNvPr id="37901" name="Ink 37900">
                  <a:extLst>
                    <a:ext uri="{FF2B5EF4-FFF2-40B4-BE49-F238E27FC236}">
                      <a16:creationId xmlns:a16="http://schemas.microsoft.com/office/drawing/2014/main" id="{4D70C9B3-C36B-CCBF-25E2-D568486AD09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60071" y="3775823"/>
                  <a:ext cx="3996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7902" name="Ink 37901">
                  <a:extLst>
                    <a:ext uri="{FF2B5EF4-FFF2-40B4-BE49-F238E27FC236}">
                      <a16:creationId xmlns:a16="http://schemas.microsoft.com/office/drawing/2014/main" id="{F7C94CA8-49F4-673F-F663-20DF08FEAF2A}"/>
                    </a:ext>
                  </a:extLst>
                </p14:cNvPr>
                <p14:cNvContentPartPr/>
                <p14:nvPr/>
              </p14:nvContentPartPr>
              <p14:xfrm>
                <a:off x="6703151" y="3871943"/>
                <a:ext cx="209160" cy="128880"/>
              </p14:xfrm>
            </p:contentPart>
          </mc:Choice>
          <mc:Fallback>
            <p:pic>
              <p:nvPicPr>
                <p:cNvPr id="37902" name="Ink 37901">
                  <a:extLst>
                    <a:ext uri="{FF2B5EF4-FFF2-40B4-BE49-F238E27FC236}">
                      <a16:creationId xmlns:a16="http://schemas.microsoft.com/office/drawing/2014/main" id="{F7C94CA8-49F4-673F-F663-20DF08FEAF2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94151" y="3863303"/>
                  <a:ext cx="226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7903" name="Ink 37902">
                  <a:extLst>
                    <a:ext uri="{FF2B5EF4-FFF2-40B4-BE49-F238E27FC236}">
                      <a16:creationId xmlns:a16="http://schemas.microsoft.com/office/drawing/2014/main" id="{8573A89C-A207-130A-3CB9-EE6C9479F16F}"/>
                    </a:ext>
                  </a:extLst>
                </p14:cNvPr>
                <p14:cNvContentPartPr/>
                <p14:nvPr/>
              </p14:nvContentPartPr>
              <p14:xfrm>
                <a:off x="6743471" y="3842063"/>
                <a:ext cx="110160" cy="92880"/>
              </p14:xfrm>
            </p:contentPart>
          </mc:Choice>
          <mc:Fallback>
            <p:pic>
              <p:nvPicPr>
                <p:cNvPr id="37903" name="Ink 37902">
                  <a:extLst>
                    <a:ext uri="{FF2B5EF4-FFF2-40B4-BE49-F238E27FC236}">
                      <a16:creationId xmlns:a16="http://schemas.microsoft.com/office/drawing/2014/main" id="{8573A89C-A207-130A-3CB9-EE6C9479F16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34831" y="3833423"/>
                  <a:ext cx="127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7905" name="Ink 37904">
                  <a:extLst>
                    <a:ext uri="{FF2B5EF4-FFF2-40B4-BE49-F238E27FC236}">
                      <a16:creationId xmlns:a16="http://schemas.microsoft.com/office/drawing/2014/main" id="{DE175F95-5799-32B6-99A9-FC86934A9048}"/>
                    </a:ext>
                  </a:extLst>
                </p14:cNvPr>
                <p14:cNvContentPartPr/>
                <p14:nvPr/>
              </p14:nvContentPartPr>
              <p14:xfrm>
                <a:off x="7405871" y="3610943"/>
                <a:ext cx="83520" cy="365760"/>
              </p14:xfrm>
            </p:contentPart>
          </mc:Choice>
          <mc:Fallback>
            <p:pic>
              <p:nvPicPr>
                <p:cNvPr id="37905" name="Ink 37904">
                  <a:extLst>
                    <a:ext uri="{FF2B5EF4-FFF2-40B4-BE49-F238E27FC236}">
                      <a16:creationId xmlns:a16="http://schemas.microsoft.com/office/drawing/2014/main" id="{DE175F95-5799-32B6-99A9-FC86934A904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96871" y="3602303"/>
                  <a:ext cx="1011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7906" name="Ink 37905">
                  <a:extLst>
                    <a:ext uri="{FF2B5EF4-FFF2-40B4-BE49-F238E27FC236}">
                      <a16:creationId xmlns:a16="http://schemas.microsoft.com/office/drawing/2014/main" id="{22311854-DD0C-56D5-B2DC-54B0A7937422}"/>
                    </a:ext>
                  </a:extLst>
                </p14:cNvPr>
                <p14:cNvContentPartPr/>
                <p14:nvPr/>
              </p14:nvContentPartPr>
              <p14:xfrm>
                <a:off x="7320191" y="3797063"/>
                <a:ext cx="293760" cy="68400"/>
              </p14:xfrm>
            </p:contentPart>
          </mc:Choice>
          <mc:Fallback>
            <p:pic>
              <p:nvPicPr>
                <p:cNvPr id="37906" name="Ink 37905">
                  <a:extLst>
                    <a:ext uri="{FF2B5EF4-FFF2-40B4-BE49-F238E27FC236}">
                      <a16:creationId xmlns:a16="http://schemas.microsoft.com/office/drawing/2014/main" id="{22311854-DD0C-56D5-B2DC-54B0A793742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11191" y="3788063"/>
                  <a:ext cx="3114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7909" name="Ink 37908">
                  <a:extLst>
                    <a:ext uri="{FF2B5EF4-FFF2-40B4-BE49-F238E27FC236}">
                      <a16:creationId xmlns:a16="http://schemas.microsoft.com/office/drawing/2014/main" id="{394329B5-A147-E24F-0925-46F0AD0AFD0D}"/>
                    </a:ext>
                  </a:extLst>
                </p14:cNvPr>
                <p14:cNvContentPartPr/>
                <p14:nvPr/>
              </p14:nvContentPartPr>
              <p14:xfrm>
                <a:off x="6991871" y="3670703"/>
                <a:ext cx="225000" cy="434880"/>
              </p14:xfrm>
            </p:contentPart>
          </mc:Choice>
          <mc:Fallback>
            <p:pic>
              <p:nvPicPr>
                <p:cNvPr id="37909" name="Ink 37908">
                  <a:extLst>
                    <a:ext uri="{FF2B5EF4-FFF2-40B4-BE49-F238E27FC236}">
                      <a16:creationId xmlns:a16="http://schemas.microsoft.com/office/drawing/2014/main" id="{394329B5-A147-E24F-0925-46F0AD0AFD0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83231" y="3661703"/>
                  <a:ext cx="2426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7910" name="Ink 37909">
                  <a:extLst>
                    <a:ext uri="{FF2B5EF4-FFF2-40B4-BE49-F238E27FC236}">
                      <a16:creationId xmlns:a16="http://schemas.microsoft.com/office/drawing/2014/main" id="{E1F2CFF9-4809-8152-E529-B7D87B9447CB}"/>
                    </a:ext>
                  </a:extLst>
                </p14:cNvPr>
                <p14:cNvContentPartPr/>
                <p14:nvPr/>
              </p14:nvContentPartPr>
              <p14:xfrm>
                <a:off x="7705751" y="3578903"/>
                <a:ext cx="174240" cy="452880"/>
              </p14:xfrm>
            </p:contentPart>
          </mc:Choice>
          <mc:Fallback>
            <p:pic>
              <p:nvPicPr>
                <p:cNvPr id="37910" name="Ink 37909">
                  <a:extLst>
                    <a:ext uri="{FF2B5EF4-FFF2-40B4-BE49-F238E27FC236}">
                      <a16:creationId xmlns:a16="http://schemas.microsoft.com/office/drawing/2014/main" id="{E1F2CFF9-4809-8152-E529-B7D87B9447C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96751" y="3570263"/>
                  <a:ext cx="19188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7911" name="Ink 37910">
                  <a:extLst>
                    <a:ext uri="{FF2B5EF4-FFF2-40B4-BE49-F238E27FC236}">
                      <a16:creationId xmlns:a16="http://schemas.microsoft.com/office/drawing/2014/main" id="{B11696B3-B453-C7CB-E941-1E0971936564}"/>
                    </a:ext>
                  </a:extLst>
                </p14:cNvPr>
                <p14:cNvContentPartPr/>
                <p14:nvPr/>
              </p14:nvContentPartPr>
              <p14:xfrm>
                <a:off x="8066831" y="3498983"/>
                <a:ext cx="48600" cy="266760"/>
              </p14:xfrm>
            </p:contentPart>
          </mc:Choice>
          <mc:Fallback>
            <p:pic>
              <p:nvPicPr>
                <p:cNvPr id="37911" name="Ink 37910">
                  <a:extLst>
                    <a:ext uri="{FF2B5EF4-FFF2-40B4-BE49-F238E27FC236}">
                      <a16:creationId xmlns:a16="http://schemas.microsoft.com/office/drawing/2014/main" id="{B11696B3-B453-C7CB-E941-1E097193656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58191" y="3490343"/>
                  <a:ext cx="662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7912" name="Ink 37911">
                  <a:extLst>
                    <a:ext uri="{FF2B5EF4-FFF2-40B4-BE49-F238E27FC236}">
                      <a16:creationId xmlns:a16="http://schemas.microsoft.com/office/drawing/2014/main" id="{E0E5752C-F4F3-A17B-ECF3-0EBEDC7AC4A1}"/>
                    </a:ext>
                  </a:extLst>
                </p14:cNvPr>
                <p14:cNvContentPartPr/>
                <p14:nvPr/>
              </p14:nvContentPartPr>
              <p14:xfrm>
                <a:off x="8001311" y="3618863"/>
                <a:ext cx="150120" cy="95400"/>
              </p14:xfrm>
            </p:contentPart>
          </mc:Choice>
          <mc:Fallback>
            <p:pic>
              <p:nvPicPr>
                <p:cNvPr id="37912" name="Ink 37911">
                  <a:extLst>
                    <a:ext uri="{FF2B5EF4-FFF2-40B4-BE49-F238E27FC236}">
                      <a16:creationId xmlns:a16="http://schemas.microsoft.com/office/drawing/2014/main" id="{E0E5752C-F4F3-A17B-ECF3-0EBEDC7AC4A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92671" y="3609863"/>
                  <a:ext cx="1677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7913" name="Ink 37912">
                  <a:extLst>
                    <a:ext uri="{FF2B5EF4-FFF2-40B4-BE49-F238E27FC236}">
                      <a16:creationId xmlns:a16="http://schemas.microsoft.com/office/drawing/2014/main" id="{07E80378-3FA5-DE3B-E67F-AA08D35C1AE3}"/>
                    </a:ext>
                  </a:extLst>
                </p14:cNvPr>
                <p14:cNvContentPartPr/>
                <p14:nvPr/>
              </p14:nvContentPartPr>
              <p14:xfrm>
                <a:off x="8200031" y="3468383"/>
                <a:ext cx="221040" cy="647280"/>
              </p14:xfrm>
            </p:contentPart>
          </mc:Choice>
          <mc:Fallback>
            <p:pic>
              <p:nvPicPr>
                <p:cNvPr id="37913" name="Ink 37912">
                  <a:extLst>
                    <a:ext uri="{FF2B5EF4-FFF2-40B4-BE49-F238E27FC236}">
                      <a16:creationId xmlns:a16="http://schemas.microsoft.com/office/drawing/2014/main" id="{07E80378-3FA5-DE3B-E67F-AA08D35C1AE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191391" y="3459383"/>
                  <a:ext cx="23868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7916" name="Ink 37915">
                  <a:extLst>
                    <a:ext uri="{FF2B5EF4-FFF2-40B4-BE49-F238E27FC236}">
                      <a16:creationId xmlns:a16="http://schemas.microsoft.com/office/drawing/2014/main" id="{B381AFDB-7270-0986-E2C9-01CE4CFCCD0B}"/>
                    </a:ext>
                  </a:extLst>
                </p14:cNvPr>
                <p14:cNvContentPartPr/>
                <p14:nvPr/>
              </p14:nvContentPartPr>
              <p14:xfrm>
                <a:off x="8615471" y="3731543"/>
                <a:ext cx="136800" cy="5400"/>
              </p14:xfrm>
            </p:contentPart>
          </mc:Choice>
          <mc:Fallback>
            <p:pic>
              <p:nvPicPr>
                <p:cNvPr id="37916" name="Ink 37915">
                  <a:extLst>
                    <a:ext uri="{FF2B5EF4-FFF2-40B4-BE49-F238E27FC236}">
                      <a16:creationId xmlns:a16="http://schemas.microsoft.com/office/drawing/2014/main" id="{B381AFDB-7270-0986-E2C9-01CE4CFCCD0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06831" y="3722903"/>
                  <a:ext cx="154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7917" name="Ink 37916">
                  <a:extLst>
                    <a:ext uri="{FF2B5EF4-FFF2-40B4-BE49-F238E27FC236}">
                      <a16:creationId xmlns:a16="http://schemas.microsoft.com/office/drawing/2014/main" id="{D0734DC7-7E93-A9EF-2C32-2427E48632B2}"/>
                    </a:ext>
                  </a:extLst>
                </p14:cNvPr>
                <p14:cNvContentPartPr/>
                <p14:nvPr/>
              </p14:nvContentPartPr>
              <p14:xfrm>
                <a:off x="8556431" y="3829463"/>
                <a:ext cx="96480" cy="5400"/>
              </p14:xfrm>
            </p:contentPart>
          </mc:Choice>
          <mc:Fallback>
            <p:pic>
              <p:nvPicPr>
                <p:cNvPr id="37917" name="Ink 37916">
                  <a:extLst>
                    <a:ext uri="{FF2B5EF4-FFF2-40B4-BE49-F238E27FC236}">
                      <a16:creationId xmlns:a16="http://schemas.microsoft.com/office/drawing/2014/main" id="{D0734DC7-7E93-A9EF-2C32-2427E48632B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47431" y="3820823"/>
                  <a:ext cx="1141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7918" name="Ink 37917">
                  <a:extLst>
                    <a:ext uri="{FF2B5EF4-FFF2-40B4-BE49-F238E27FC236}">
                      <a16:creationId xmlns:a16="http://schemas.microsoft.com/office/drawing/2014/main" id="{CAE8A015-F87D-3E34-B396-351BF8461231}"/>
                    </a:ext>
                  </a:extLst>
                </p14:cNvPr>
                <p14:cNvContentPartPr/>
                <p14:nvPr/>
              </p14:nvContentPartPr>
              <p14:xfrm>
                <a:off x="8777831" y="3583943"/>
                <a:ext cx="126000" cy="451080"/>
              </p14:xfrm>
            </p:contentPart>
          </mc:Choice>
          <mc:Fallback>
            <p:pic>
              <p:nvPicPr>
                <p:cNvPr id="37918" name="Ink 37917">
                  <a:extLst>
                    <a:ext uri="{FF2B5EF4-FFF2-40B4-BE49-F238E27FC236}">
                      <a16:creationId xmlns:a16="http://schemas.microsoft.com/office/drawing/2014/main" id="{CAE8A015-F87D-3E34-B396-351BF846123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768831" y="3575303"/>
                  <a:ext cx="1436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7919" name="Ink 37918">
                  <a:extLst>
                    <a:ext uri="{FF2B5EF4-FFF2-40B4-BE49-F238E27FC236}">
                      <a16:creationId xmlns:a16="http://schemas.microsoft.com/office/drawing/2014/main" id="{EE8CABC4-8BDE-5206-179E-ADB1CE059149}"/>
                    </a:ext>
                  </a:extLst>
                </p14:cNvPr>
                <p14:cNvContentPartPr/>
                <p14:nvPr/>
              </p14:nvContentPartPr>
              <p14:xfrm>
                <a:off x="8955671" y="3708503"/>
                <a:ext cx="171720" cy="307440"/>
              </p14:xfrm>
            </p:contentPart>
          </mc:Choice>
          <mc:Fallback>
            <p:pic>
              <p:nvPicPr>
                <p:cNvPr id="37919" name="Ink 37918">
                  <a:extLst>
                    <a:ext uri="{FF2B5EF4-FFF2-40B4-BE49-F238E27FC236}">
                      <a16:creationId xmlns:a16="http://schemas.microsoft.com/office/drawing/2014/main" id="{EE8CABC4-8BDE-5206-179E-ADB1CE05914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46671" y="3699503"/>
                  <a:ext cx="1893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26583E5-8669-C90E-BA9E-9AF2327AD909}"/>
                    </a:ext>
                  </a:extLst>
                </p14:cNvPr>
                <p14:cNvContentPartPr/>
                <p14:nvPr/>
              </p14:nvContentPartPr>
              <p14:xfrm>
                <a:off x="5394191" y="2928383"/>
                <a:ext cx="189360" cy="322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26583E5-8669-C90E-BA9E-9AF2327AD90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85191" y="2919383"/>
                  <a:ext cx="2070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84C06B-9DDE-50C9-445F-340DDD779FC4}"/>
                    </a:ext>
                  </a:extLst>
                </p14:cNvPr>
                <p14:cNvContentPartPr/>
                <p14:nvPr/>
              </p14:nvContentPartPr>
              <p14:xfrm>
                <a:off x="5663111" y="3004343"/>
                <a:ext cx="9720" cy="235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84C06B-9DDE-50C9-445F-340DDD779FC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654471" y="2995703"/>
                  <a:ext cx="273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585995-8FC8-6D2E-9014-D2C6C99C0E4A}"/>
                    </a:ext>
                  </a:extLst>
                </p14:cNvPr>
                <p14:cNvContentPartPr/>
                <p14:nvPr/>
              </p14:nvContentPartPr>
              <p14:xfrm>
                <a:off x="5699111" y="3210983"/>
                <a:ext cx="19080" cy="178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585995-8FC8-6D2E-9014-D2C6C99C0E4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690111" y="3201983"/>
                  <a:ext cx="36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AA1828E-214B-C7AC-26DA-2D981A3F2737}"/>
                    </a:ext>
                  </a:extLst>
                </p14:cNvPr>
                <p14:cNvContentPartPr/>
                <p14:nvPr/>
              </p14:nvContentPartPr>
              <p14:xfrm>
                <a:off x="5840231" y="2978783"/>
                <a:ext cx="105120" cy="244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AA1828E-214B-C7AC-26DA-2D981A3F273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31231" y="2970143"/>
                  <a:ext cx="1227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66E9016-D491-C9B7-70C5-13E5AD34A72D}"/>
                    </a:ext>
                  </a:extLst>
                </p14:cNvPr>
                <p14:cNvContentPartPr/>
                <p14:nvPr/>
              </p14:nvContentPartPr>
              <p14:xfrm>
                <a:off x="5980991" y="3164543"/>
                <a:ext cx="18000" cy="171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66E9016-D491-C9B7-70C5-13E5AD34A72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971991" y="3155903"/>
                  <a:ext cx="356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8447D1-4196-04F0-6147-56322798EB59}"/>
                    </a:ext>
                  </a:extLst>
                </p14:cNvPr>
                <p14:cNvContentPartPr/>
                <p14:nvPr/>
              </p14:nvContentPartPr>
              <p14:xfrm>
                <a:off x="6081791" y="2884823"/>
                <a:ext cx="63360" cy="299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8447D1-4196-04F0-6147-56322798EB5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073151" y="2876183"/>
                  <a:ext cx="810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C1028CE-174D-726A-FE85-C3F9A72EAA1F}"/>
                    </a:ext>
                  </a:extLst>
                </p14:cNvPr>
                <p14:cNvContentPartPr/>
                <p14:nvPr/>
              </p14:nvContentPartPr>
              <p14:xfrm>
                <a:off x="6213191" y="2837663"/>
                <a:ext cx="117360" cy="325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C1028CE-174D-726A-FE85-C3F9A72EAA1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204551" y="2828663"/>
                  <a:ext cx="1350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DE2D56-777D-6500-A12B-99B3636AB91C}"/>
                    </a:ext>
                  </a:extLst>
                </p14:cNvPr>
                <p14:cNvContentPartPr/>
                <p14:nvPr/>
              </p14:nvContentPartPr>
              <p14:xfrm>
                <a:off x="6467711" y="2784743"/>
                <a:ext cx="192240" cy="334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DE2D56-777D-6500-A12B-99B3636AB91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59071" y="2776103"/>
                  <a:ext cx="2098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DB535FD-01D0-73AE-A3AA-639F2FCD9DDE}"/>
                    </a:ext>
                  </a:extLst>
                </p14:cNvPr>
                <p14:cNvContentPartPr/>
                <p14:nvPr/>
              </p14:nvContentPartPr>
              <p14:xfrm>
                <a:off x="6672911" y="2840183"/>
                <a:ext cx="78120" cy="97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DB535FD-01D0-73AE-A3AA-639F2FCD9DD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664271" y="2831543"/>
                  <a:ext cx="957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6B66995-C6AB-733F-F028-41F55ADC8629}"/>
                    </a:ext>
                  </a:extLst>
                </p14:cNvPr>
                <p14:cNvContentPartPr/>
                <p14:nvPr/>
              </p14:nvContentPartPr>
              <p14:xfrm>
                <a:off x="6749231" y="2818943"/>
                <a:ext cx="64800" cy="37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6B66995-C6AB-733F-F028-41F55ADC862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740591" y="2810303"/>
                  <a:ext cx="824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5A9F42-5FC5-27FD-E1FE-100EC38FF52C}"/>
                    </a:ext>
                  </a:extLst>
                </p14:cNvPr>
                <p14:cNvContentPartPr/>
                <p14:nvPr/>
              </p14:nvContentPartPr>
              <p14:xfrm>
                <a:off x="6897551" y="2793743"/>
                <a:ext cx="100800" cy="283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5A9F42-5FC5-27FD-E1FE-100EC38FF52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888551" y="2784743"/>
                  <a:ext cx="1184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B0E4EFD-CBBC-E871-C91C-C2BEED49D0F8}"/>
                    </a:ext>
                  </a:extLst>
                </p14:cNvPr>
                <p14:cNvContentPartPr/>
                <p14:nvPr/>
              </p14:nvContentPartPr>
              <p14:xfrm>
                <a:off x="7003031" y="2923343"/>
                <a:ext cx="79200" cy="191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B0E4EFD-CBBC-E871-C91C-C2BEED49D0F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994031" y="2914703"/>
                  <a:ext cx="96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B86F444-1A60-8850-30E6-37B16255385A}"/>
                    </a:ext>
                  </a:extLst>
                </p14:cNvPr>
                <p14:cNvContentPartPr/>
                <p14:nvPr/>
              </p14:nvContentPartPr>
              <p14:xfrm>
                <a:off x="7157471" y="2667023"/>
                <a:ext cx="98640" cy="281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B86F444-1A60-8850-30E6-37B16255385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148831" y="2658383"/>
                  <a:ext cx="116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2DBE51F-35A6-733A-846D-790EE038A31A}"/>
                    </a:ext>
                  </a:extLst>
                </p14:cNvPr>
                <p14:cNvContentPartPr/>
                <p14:nvPr/>
              </p14:nvContentPartPr>
              <p14:xfrm>
                <a:off x="7319831" y="2678543"/>
                <a:ext cx="122760" cy="324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2DBE51F-35A6-733A-846D-790EE038A31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310831" y="2669903"/>
                  <a:ext cx="1404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E01A08E-520A-81AC-C64F-020CCCF979EB}"/>
                    </a:ext>
                  </a:extLst>
                </p14:cNvPr>
                <p14:cNvContentPartPr/>
                <p14:nvPr/>
              </p14:nvContentPartPr>
              <p14:xfrm>
                <a:off x="7570751" y="2739023"/>
                <a:ext cx="150840" cy="10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E01A08E-520A-81AC-C64F-020CCCF979E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561751" y="2730023"/>
                  <a:ext cx="168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43DC43B-A40A-9C83-1FE5-6A94E8CA31FE}"/>
                    </a:ext>
                  </a:extLst>
                </p14:cNvPr>
                <p14:cNvContentPartPr/>
                <p14:nvPr/>
              </p14:nvContentPartPr>
              <p14:xfrm>
                <a:off x="7595231" y="2825423"/>
                <a:ext cx="205920" cy="38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43DC43B-A40A-9C83-1FE5-6A94E8CA31F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586231" y="2816783"/>
                  <a:ext cx="2235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7921" name="Ink 37920">
                  <a:extLst>
                    <a:ext uri="{FF2B5EF4-FFF2-40B4-BE49-F238E27FC236}">
                      <a16:creationId xmlns:a16="http://schemas.microsoft.com/office/drawing/2014/main" id="{D8ED8561-D9B2-93FF-F938-1DF175F82699}"/>
                    </a:ext>
                  </a:extLst>
                </p14:cNvPr>
                <p14:cNvContentPartPr/>
                <p14:nvPr/>
              </p14:nvContentPartPr>
              <p14:xfrm>
                <a:off x="5593271" y="2319983"/>
                <a:ext cx="1141560" cy="514080"/>
              </p14:xfrm>
            </p:contentPart>
          </mc:Choice>
          <mc:Fallback>
            <p:pic>
              <p:nvPicPr>
                <p:cNvPr id="37921" name="Ink 37920">
                  <a:extLst>
                    <a:ext uri="{FF2B5EF4-FFF2-40B4-BE49-F238E27FC236}">
                      <a16:creationId xmlns:a16="http://schemas.microsoft.com/office/drawing/2014/main" id="{D8ED8561-D9B2-93FF-F938-1DF175F8269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584631" y="2310983"/>
                  <a:ext cx="115920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7924" name="Ink 37923">
                  <a:extLst>
                    <a:ext uri="{FF2B5EF4-FFF2-40B4-BE49-F238E27FC236}">
                      <a16:creationId xmlns:a16="http://schemas.microsoft.com/office/drawing/2014/main" id="{29652BDC-F055-6D96-A1D0-8408B41CCF44}"/>
                    </a:ext>
                  </a:extLst>
                </p14:cNvPr>
                <p14:cNvContentPartPr/>
                <p14:nvPr/>
              </p14:nvContentPartPr>
              <p14:xfrm>
                <a:off x="5947151" y="2268503"/>
                <a:ext cx="1021320" cy="540000"/>
              </p14:xfrm>
            </p:contentPart>
          </mc:Choice>
          <mc:Fallback>
            <p:pic>
              <p:nvPicPr>
                <p:cNvPr id="37924" name="Ink 37923">
                  <a:extLst>
                    <a:ext uri="{FF2B5EF4-FFF2-40B4-BE49-F238E27FC236}">
                      <a16:creationId xmlns:a16="http://schemas.microsoft.com/office/drawing/2014/main" id="{29652BDC-F055-6D96-A1D0-8408B41CCF4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938151" y="2259503"/>
                  <a:ext cx="1038960" cy="557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1730</TotalTime>
  <Words>5404</Words>
  <Application>Microsoft Office PowerPoint</Application>
  <PresentationFormat>On-screen Show (4:3)</PresentationFormat>
  <Paragraphs>819</Paragraphs>
  <Slides>100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7" baseType="lpstr">
      <vt:lpstr>Arial</vt:lpstr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What is a Functional Language?</vt:lpstr>
      <vt:lpstr>Example</vt:lpstr>
      <vt:lpstr>Example</vt:lpstr>
      <vt:lpstr>A Taste of Haskell</vt:lpstr>
      <vt:lpstr>PowerPoint Presentation</vt:lpstr>
      <vt:lpstr>Glasgow Haskell Compiler</vt:lpstr>
      <vt:lpstr>Starting GHCi</vt:lpstr>
      <vt:lpstr>PowerPoint Presentation</vt:lpstr>
      <vt:lpstr>The Standard Prelude</vt:lpstr>
      <vt:lpstr>PowerPoint Presentation</vt:lpstr>
      <vt:lpstr>PowerPoint Presentation</vt:lpstr>
      <vt:lpstr>PowerPoint Presentation</vt:lpstr>
      <vt:lpstr>Function Application</vt:lpstr>
      <vt:lpstr>PowerPoint Presentation</vt:lpstr>
      <vt:lpstr>PowerPoint Presentation</vt:lpstr>
      <vt:lpstr>Examples</vt:lpstr>
      <vt:lpstr>Haskell Scripts</vt:lpstr>
      <vt:lpstr>My First Script</vt:lpstr>
      <vt:lpstr>PowerPoint Presentation</vt:lpstr>
      <vt:lpstr>PowerPoint Presentation</vt:lpstr>
      <vt:lpstr>PowerPoint Presentation</vt:lpstr>
      <vt:lpstr>Useful GHCi Commands</vt:lpstr>
      <vt:lpstr>Naming Requirements</vt:lpstr>
      <vt:lpstr>The Layout Rule</vt:lpstr>
      <vt:lpstr>PowerPoint Presentation</vt:lpstr>
      <vt:lpstr>Exercises</vt:lpstr>
      <vt:lpstr>PowerPoint Presentation</vt:lpstr>
      <vt:lpstr>PowerPoint Presentation</vt:lpstr>
      <vt:lpstr>What is a Type?</vt:lpstr>
      <vt:lpstr>Type Errors</vt:lpstr>
      <vt:lpstr>Types in Haskell</vt:lpstr>
      <vt:lpstr>PowerPoint Presentation</vt:lpstr>
      <vt:lpstr>Basic Types</vt:lpstr>
      <vt:lpstr>List Types</vt:lpstr>
      <vt:lpstr>PowerPoint Presentation</vt:lpstr>
      <vt:lpstr>Tuple Types</vt:lpstr>
      <vt:lpstr>PowerPoint Presentation</vt:lpstr>
      <vt:lpstr>Function Types</vt:lpstr>
      <vt:lpstr>PowerPoint Presentation</vt:lpstr>
      <vt:lpstr>Curried Functions</vt:lpstr>
      <vt:lpstr>PowerPoint Presentation</vt:lpstr>
      <vt:lpstr>PowerPoint Presentation</vt:lpstr>
      <vt:lpstr>Why is Currying Useful?</vt:lpstr>
      <vt:lpstr>Currying Conventions</vt:lpstr>
      <vt:lpstr>PowerPoint Presentation</vt:lpstr>
      <vt:lpstr>Polymorphic Functions</vt:lpstr>
      <vt:lpstr>PowerPoint Presentation</vt:lpstr>
      <vt:lpstr>PowerPoint Presentation</vt:lpstr>
      <vt:lpstr>Overloaded Functions</vt:lpstr>
      <vt:lpstr>PowerPoint Presentation</vt:lpstr>
      <vt:lpstr>PowerPoint Presentation</vt:lpstr>
      <vt:lpstr>Hints and Tips</vt:lpstr>
      <vt:lpstr>Exercises</vt:lpstr>
      <vt:lpstr>PowerPoint Presentation</vt:lpstr>
      <vt:lpstr>PowerPoint Presentation</vt:lpstr>
      <vt:lpstr>Conditional Expressions</vt:lpstr>
      <vt:lpstr>PowerPoint Presentation</vt:lpstr>
      <vt:lpstr>Guarded Equations</vt:lpstr>
      <vt:lpstr>PowerPoint Presentation</vt:lpstr>
      <vt:lpstr>Pattern Matching</vt:lpstr>
      <vt:lpstr>PowerPoint Presentation</vt:lpstr>
      <vt:lpstr>PowerPoint Presentation</vt:lpstr>
      <vt:lpstr>PowerPoint Presentation</vt:lpstr>
      <vt:lpstr>List Patterns</vt:lpstr>
      <vt:lpstr>PowerPoint Presentation</vt:lpstr>
      <vt:lpstr>PowerPoint Presentation</vt:lpstr>
      <vt:lpstr>Lambda Expressions</vt:lpstr>
      <vt:lpstr>PowerPoint Presentation</vt:lpstr>
      <vt:lpstr>Why Are Lambda's Useful?</vt:lpstr>
      <vt:lpstr>PowerPoint Presentation</vt:lpstr>
      <vt:lpstr>PowerPoint Presentation</vt:lpstr>
      <vt:lpstr>Operator Sections</vt:lpstr>
      <vt:lpstr>PowerPoint Presentation</vt:lpstr>
      <vt:lpstr>Why Are Sections Useful?</vt:lpstr>
      <vt:lpstr>Exercises</vt:lpstr>
      <vt:lpstr>PowerPoint Presentation</vt:lpstr>
      <vt:lpstr>PowerPoint Presentation</vt:lpstr>
      <vt:lpstr>Set Comprehensions</vt:lpstr>
      <vt:lpstr>List Comprehensions</vt:lpstr>
      <vt:lpstr>PowerPoint Presentation</vt:lpstr>
      <vt:lpstr>PowerPoint Presentation</vt:lpstr>
      <vt:lpstr>PowerPoint Presentation</vt:lpstr>
      <vt:lpstr>Dependant Generators</vt:lpstr>
      <vt:lpstr>PowerPoint Presentation</vt:lpstr>
      <vt:lpstr>Guards</vt:lpstr>
      <vt:lpstr>PowerPoint Presentation</vt:lpstr>
      <vt:lpstr>PowerPoint Presentation</vt:lpstr>
      <vt:lpstr>PowerPoint Presentation</vt:lpstr>
      <vt:lpstr>The Zip Function</vt:lpstr>
      <vt:lpstr>PowerPoint Presentation</vt:lpstr>
      <vt:lpstr>PowerPoint Presentation</vt:lpstr>
      <vt:lpstr>PowerPoint Presentation</vt:lpstr>
      <vt:lpstr>String Comprehensions</vt:lpstr>
      <vt:lpstr>PowerPoint Presentation</vt:lpstr>
      <vt:lpstr>PowerPoint Presentation</vt:lpstr>
      <vt:lpstr>Exercises</vt:lpstr>
      <vt:lpstr>PowerPoint Presentation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O'Reilly, James</cp:lastModifiedBy>
  <cp:revision>214</cp:revision>
  <cp:lastPrinted>2022-10-17T19:01:37Z</cp:lastPrinted>
  <dcterms:created xsi:type="dcterms:W3CDTF">2000-11-20T11:40:19Z</dcterms:created>
  <dcterms:modified xsi:type="dcterms:W3CDTF">2022-10-26T20:30:01Z</dcterms:modified>
</cp:coreProperties>
</file>