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9"/>
  </p:notesMasterIdLst>
  <p:handoutMasterIdLst>
    <p:handoutMasterId r:id="rId30"/>
  </p:handoutMasterIdLst>
  <p:sldIdLst>
    <p:sldId id="356" r:id="rId2"/>
    <p:sldId id="317" r:id="rId3"/>
    <p:sldId id="318" r:id="rId4"/>
    <p:sldId id="323" r:id="rId5"/>
    <p:sldId id="322" r:id="rId6"/>
    <p:sldId id="324" r:id="rId7"/>
    <p:sldId id="330" r:id="rId8"/>
    <p:sldId id="325" r:id="rId9"/>
    <p:sldId id="327" r:id="rId10"/>
    <p:sldId id="334" r:id="rId11"/>
    <p:sldId id="326" r:id="rId12"/>
    <p:sldId id="332" r:id="rId13"/>
    <p:sldId id="335" r:id="rId14"/>
    <p:sldId id="337" r:id="rId15"/>
    <p:sldId id="338" r:id="rId16"/>
    <p:sldId id="339" r:id="rId17"/>
    <p:sldId id="341" r:id="rId18"/>
    <p:sldId id="350" r:id="rId19"/>
    <p:sldId id="351" r:id="rId20"/>
    <p:sldId id="347" r:id="rId21"/>
    <p:sldId id="348" r:id="rId22"/>
    <p:sldId id="342" r:id="rId23"/>
    <p:sldId id="343" r:id="rId24"/>
    <p:sldId id="353" r:id="rId25"/>
    <p:sldId id="344" r:id="rId26"/>
    <p:sldId id="354" r:id="rId27"/>
    <p:sldId id="355" r:id="rId28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7" userDrawn="1">
          <p15:clr>
            <a:srgbClr val="A4A3A4"/>
          </p15:clr>
        </p15:guide>
        <p15:guide id="2" pos="292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890" y="-96"/>
      </p:cViewPr>
      <p:guideLst>
        <p:guide orient="horz" pos="2207"/>
        <p:guide pos="29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6992" cy="3500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07" tIns="46504" rIns="93007" bIns="4650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9409" y="0"/>
            <a:ext cx="4026992" cy="3500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07" tIns="46504" rIns="93007" bIns="4650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660329"/>
            <a:ext cx="4026992" cy="3500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07" tIns="46504" rIns="93007" bIns="4650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9409" y="6660329"/>
            <a:ext cx="4026992" cy="3500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07" tIns="46504" rIns="93007" bIns="4650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399D39CF-52F9-4346-9FE1-C943FC43DC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95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1-02T20:28:47.09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13836 6397 25 0,'0'0'64'0,"0"0"1"0,0 0-9 0,0 0 4 16,0 0-14-16,0 0 0 16,0 0-15-16,-14 0 4 0,14 0-12 0,0 0 5 15,0 0-13-15,0 0 3 0,-8-5-9 0,8 5 5 0,0 0-21 16,0 0 8-16,-8-11-18 0,8 11 6 0,-2-9-17 15,2 9 6-15,-1-11-22 0,1 11 12 0,-2-14-18 16,2 14 5-16,1-19-21 0,-1 19-17 16,3-22 31-16</inkml:trace>
  <inkml:trace contextRef="#ctx0" brushRef="#br0" timeOffset="1402.62">14584 6257 11 0,'0'0'40'0,"0"0"-1"16,-13 4-16-16,13-4 1 0,0 0-15 0,0 0 4 16,-11 6-14-16,11-6 5 0,0 0-13 15,0 0-1-15,-7 5-13 0,7-5-20 0,0 0 16 0</inkml:trace>
  <inkml:trace contextRef="#ctx0" brushRef="#br0" timeOffset="12112.13">19034 1164 16 0,'0'0'32'0,"0"0"1"0,0 0-10 0,0 0 6 0,0 0-7 16,0 0 8-16,0 0-10 0,0 0 5 16,0 0-10-16,0 0 4 0,0 0-9 15,0 0 9-15,0 0-9 0,0 0 11 0,6 7-9 16,-6-7 7-16,0 0-5 0,0 0 8 0,0 0-4 0,0 0-2 16,0 0-2-16,0 0-2 0,0 0-3 15,0 0-4-15,0 0 1 0,0 0-1 0,0 0 0 16,0 0-3-16,0 0-6 0,0 0-14 15,0 0-20-15,8 6 3 0,-8-6-27 0,0 0-5 0,0 0-35 16,0 0 24-16</inkml:trace>
  <inkml:trace contextRef="#ctx0" brushRef="#br0" timeOffset="21025.05">20910 1862 15 0,'0'0'21'0,"0"0"-5"0,-10-4-3 0,10 4-1 0,0 0-3 16,0 0 0-16,0 0-2 0,0 0 0 15,0 0-2-15,0 0 0 0,-12-1 0 0,12 1-1 16,0 0-1-16,0 0 0 0,0 0-2 0,0 0 1 16,0 0 0-16,0 0 0 0,0 0-2 0,0 0-2 15,0 0-6-15,0 0-10 0,-13 0-23 0,13 0 16 16</inkml:trace>
  <inkml:trace contextRef="#ctx0" brushRef="#br0" timeOffset="44364.88">18390 11810 39 0,'0'0'121'0,"-20"5"14"0,9-4 9 0,-2 5 8 16,-1-2-3-16,0 2 16 0,-2-1 15 0,2 2 17 16,-2 0 4-16,2 1 33 0,-2 1-18 15,1 1 24-15,-2 1-31 0,3 1 22 0,-2 2-25 0,2 1 34 0,0 1-26 16,0 2 41-16,3-1 10 0,-2 2 16 0,2 5 14 15,1 1 13-15,2 2 7 0,2 1 25 16,1 1 13-16,4 0 36 0,1-2-24 0,2 0-16 0,3 3-48 16,3-2-26-16,3-1-41 0,2-3-92 0,4-2 66 15,2-3-278-15,4-2-18 0,2-4-136 0,1-3 57 16,0-6-96-16,-3-4-62 0,5-2 33 0,2-3-75 16,1-7 62-16,-1 0-73 0,1-5 39 0,-1-5-53 15,-2-2 58-15,-2-1-13 0,-3-2-68 0,-4-4 78 0,-2 0-22 16,-4-5 23-16,-3 6 28 0,-4-3 33 15,-2 0 23-15,-2-2 48 0,-3 0 34 0,-1 0 40 16,-3 0 24-16,-2 2 27 0,-3 1 16 0,0 6 30 16,-2-1 23-16,-1 4 29 0,-2 2 2 0,-1 6 31 15,-3 4 14-15,2 3 40 0,-1 7 22 16,-2 1 11-16,-2 4-1 0,-1 3 17 0,-3 7 36 0,0 0-27 16,1 4 31-16,-3 4-29 0,3 0 13 15,3-1-47-15,4 0 19 0,-1 0-61 0,5 0-2 0,1-2-90 0,5-1-25 16,2-2-118-16,4 0-2 0,2-3-90 0,3 1-55 15,3-3-22-15,3 0-15 0,4-3-33 0,2-2-11 16,2-2-57-16,0-1 7 0</inkml:trace>
  <inkml:trace contextRef="#ctx0" brushRef="#br0" timeOffset="44730.01">18492 12234 74 0,'0'0'98'0,"-15"-3"4"0,15 3 5 0,-11-3 4 0,11 3-5 16,0 0 3-16,-15-3 7 0,15 3 9 0,0 0 10 15,0 0 10-15,-13-1 16 0,13 1-4 0,0 0 45 16,0 0-4-16,0 15 53 0,0-15-17 0,7 14 18 15,0-5-30-15,3 2 27 0,2 3 5 0,7 4 108 16,1 2 87-16,6 5-4 0,0 2-17 0,1 2 6 16,2 1-54-16,1 0-2 0,0 4-55 0,5 2-11 15,1 1-58-15,-6-6-28 0,0 0-91 0,0-2-252 0,-2-2-242 16,-3-2-180-16,-5-5-123 0,-1-1-30 16,-5-4 180-16,0-1 10 0,-3-2 134 0,-2-2-15 15,1-1 27-15,-4-2 13 0,0-1 22 0,-6-6 42 0,6 11 5 0,-6-11 12 16,0 0 13-16,0 0-3 0,0 0 44 15,-6 6 4-15,6-6 33 0,0 0-35 0,-8-9 10 16</inkml:trace>
  <inkml:trace contextRef="#ctx0" brushRef="#br0" timeOffset="45224.86">19097 12616 80 0,'0'0'110'15,"15"-1"3"-15,-15 1 12 0,0 0-6 0,0 0 10 16,0 0-2-16,14 0 25 0,-14 0 14 0,0 0 8 16,0 0-5-16,0 0 21 0,-1 16-30 0,-4-7 41 15,-2 3-24-15,-4 4 46 0,0 2 1 0,-6 5 53 0,1 2 29 16,-3 5 68-16,-1 2 66 0,0 1 78 0,0 2 118 15,1 1 190-15,0 0 310 0,2 0-97 0,0 1-1039 16,3 0 0-16,1-1 0 0,5-6 0 0,2-1 0 16,0-4 0-16,4 0 0 0,4-1 0 0,1-2 0 15,2-1 0-15,4-2 0 0,3-3 0 0,4-1 0 16,3-4 0-16,2-3 0 0,1-2 0 16,4-3 0-16,-2-3 0 0,4-3 0 0,3-3 0 15,0-2-274-15,-2-3-491 0,1-1 96 0,-2-2 192 0,3-6-3 16,-4-1 116-16,-1-1 0 0,-5 1 85 0,0-5-19 15,-4 3 93-15,-1-2 38 0,-5 0 22 0,-1-2 16 16,-2 0-31-16,-3 3 74 0,-5-2-21 0,0 2 73 16,-3 0 6-16,-3 4 91 0,0 1 11 0,-2 1 87 15,-3 3 49-15,-2 5 116 0,0 4 88 0,-3 3 64 16,-1 5 156-16,-5 5 210 0,-4 6 561 0,-5 9-983 16,1 6-422-16,-6 9 0 0,3 4 0 0,1 0 0 0,6-4 0 15,2-1 0-15,1-1 0 0,5-1 0 0,4-8 0 16,2 0 0-16,2-1-1796 0,3-5-111 0,4-3 536 15,1-1 248-15,3-4 81 0,1-2 169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2T20:56:17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1105 0 32 0 0,'0'0'849'0'0,"11"5"-54"0"0,-8-1 2242 0 0,-5 0-2195 0 0,0 0 1 0 0,0 0-1 0 0,0 0 0 0 0,0 0 0 0 0,-1-1 1 0 0,1 0-1 0 0,-1 1 0 0 0,0-1 0 0 0,0 0 1 0 0,0 0-1 0 0,0 0 0 0 0,-1-1 0 0 0,1 1 1 0 0,-1-1-1 0 0,-4 3 0 0 0,-72 35 12898 0 0,51-26-12902 0 0,-531 292-838 0 0,216-112 0 0 0,340-192-422 0 0,-36 20 212 0 0,28-14-4723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2T20:56:17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236 202 348 0 0,'33'-122'5684'0'0,"-11"43"8815"0"0,-42 110-7732 0 0,-57 152-1203 0 0,-71 257-5659 0 0,112-301 229 0 0,31-110-3598 0 0,1-1-3721 0 0,4-27 6662 0 0,0 0 1 0 0,0 1-1 0 0,-1-1 1 0 0,1 0-1 0 0,0 0 1 0 0,0 0-1 0 0,0 0 1 0 0,0 0-1 0 0,1 1 1 0 0,-1-1-1 0 0,0 0 0 0 0,0 0 1 0 0,1 0-1 0 0,-1 0 1 0 0,1 0-1 0 0,-1 0 1 0 0,1 0-1 0 0,-1 0 1 0 0,1 0-1 0 0,-1 0 0 0 0,1 0 1 0 0,0 0-1 0 0,0 0 1 0 0,0 0-1 0 0,-1-1 1 0 0,1 1-1 0 0,0 0 1 0 0,0-1-1 0 0,2 2 0 0 0,14-1-3927 0 0,-14-2 2641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20:56:21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90 128,'0'0'115,"3"0"3,49-14 551,-49 14-558,0-1 127,-1 0-1,0 0 1,1 0-1,-1 0 0,0 0 1,1 0-1,-1-1 0,0 1 1,3-3-1,-6 3-167,1 0 1,-1-1-1,1 1 1,-1 0-1,0 0 1,0 0-1,0 0 1,1 0-1,-1 0 1,0 0-1,0 0 1,0 1-1,0-1 1,-1 0-1,1 0 1,-2 0-1,1 0 256,-1 0-1,-25-11 913,25 11-919,0-1 48,-8-3-41,8 4 57,-16-6 1386,13 4-2419,-24-6 9319,19 7-4295,12 3-4088,0 0 0,0 1 0,1-1 0,-1 0 0,0 0-1,1 0 1,-1 1 0,1-2 0,-1 1 0,1 0 0,-1 0-1,1 0 1,3 0 0,-1 1 553,140 66 4192,79 25-3892,87 40-1542,445 243 403,-599-297 0,-101-50 834,-5 1-3390,-2 3-3683,-3 4-3974,-42-34 9444,0 0 0,-1 1 0,1-1 0,-1 0 0,0 1 0,0-1 0,2 5 0,-3-6-256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20:56:21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35 776,'0'0'1120,"1"-3"192,-1-3-1070,-2-19 15457,5 25-13368,17 1 2866,37 8 0,4 1-4304,71-3-744,1-4-4611,158 9-7602,-290-12 12089,1 0 0,0 0 1,0 0-1,0 0 1,-1 1-1,1-1 1,0 1-1,0-1 1,-1 1-1,1-1 1,0 1-1,-1 0 1,1 0-1,0 0 1,-1 0-1,0 0 1,1 0-1,-1 0 1,1 0-1,-1 1 1,0-1-1,0 1 1,0-1-1,0 0 1,0 1-1,0 0 1,0-1-1,-1 1 1,1 0-1,0-1 1,-1 1-1,1 0 1,-1 0-1,0-1 1,0 1-1,1 0 1,-1 0-1,-1 0 1,1 0-1,0-1 0,0 1 1,-1 0-1,1 0 1,0-1-1,-2 4 1,-3 8 589,0 1 1,-1-1-1,-1 0 1,-13 19-1,17-28-398,-60 92 6729,-7-3-3291,-155 176-2482,178-214-1036,16-18-752,-26 29 1409,38-45-4260,1-1-3749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20:56:22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1040,'0'0'2587,"1"3"-1150,2 0-938,0 1 0,0-1 0,1 0 0,-1 0 0,0 0 0,1 0 0,0 0 0,0-1 0,0 1 1,0-1-1,0 0 0,0-1 0,1 1 0,-1-1 0,0 0 0,1 0 0,-1 0 0,1 0 0,-1-1 0,7 0 0,16 1 4148,0-2-1,34-4 0,-53 4-3143,597-118 2164,-336 56-7275,-134 36-2659,1 6-4133,-119 18 7068,0 2 0,22 0 0,-11 3-734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20:56:2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1220 40 228,'-1'-4'-1456,"-1"-8"2835,-10-9 14818,12 20-15675,-1 1 0,0 0-1,1 0 1,-1-1-1,0 1 1,1 0 0,-1 0-1,0 0 1,1-1 0,-2 1-1,-12 4 810,-218 121 4083,-14 8-3918,-87 13 1281,187-90-4975,41-19-4350,0-5-6018,89-28 8511,31-6-3366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20:56:24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43 128,'11'-16'1543,"6"-11"4587,-21 28-5862,-1 0-212,1 0 0,-1 1 0,1 0-1,-1 0 1,1 0 0,0 0 0,0 0-1,0 1 1,0 0 0,0 0 0,0 0-1,-3 4 1,-44 51 561,39-43-451,-37 45 1675,-48 80 1,77-107-940,1 1 0,2 1 1,2 0-1,-16 52 0,28-76-960,1-1 0,0 1 0,0 1 0,1-1 1,1 0-1,0 0 0,1 11 0,0-18-151,-1 0 1,1-1-1,-1 1 1,1 0-1,0-1 1,0 1-1,1-1 1,-1 1-1,1-1 1,0 0-1,0 0 0,0 0 1,0 0-1,0 0 1,1 0-1,-1 0 1,1-1-1,0 1 1,0-1-1,0 0 1,0 0-1,0 0 1,5 2-1,-4-3 11,1 0-1,0 0 1,-1 0-1,1-1 1,0 1-1,-1-1 1,1 0-1,0-1 0,0 1 1,-1-1-1,1 0 1,0 0-1,-1-1 1,1 1-1,-1-1 1,7-3-1,0-1-11,-1 0 0,0 0 1,0-1-1,-1 0 0,11-11 0,-16 15 238,0-1 0,-1 0 0,0 0 0,0 0 0,0 0 0,0 0 0,0-1 0,-1 1 0,0-1 0,0 1 0,0-1 0,0 0 1,-1 0-1,0 0 0,0 0 0,0 0 0,-1 0 0,0 0 0,0 0 0,0-6 0,-1 8 84,0 1-1,0-1 1,0 0 0,0 1-1,0 0 1,-1-1-1,1 1 1,-1 0 0,1-1-1,-1 1 1,0 0 0,0 0-1,0 0 1,0 1-1,-4-4 1,4 4-32,-1-1 112,0 0 1,0 0-1,0 1 1,0 0-1,0-1 1,-1 1-1,1 0 1,0 0-1,-1 1 1,1-1-1,0 1 1,-1 0-1,1 0 1,-5 0-1,6 0-103,-4 0 160,0 0 1,0 1-1,0-1 0,0 1 1,0 1-1,1-1 1,-1 1-1,0 0 0,1 0 1,0 1-1,-1-1 0,1 1 1,0 0-1,-6 6 1,5-4-468,-1 0-1,2 1 1,-1-1 0,-9 14 0,15-19 46,-1 1-1,0 0 1,0 0 0,1 0-1,-1-1 1,1 1 0,-1 0 0,1 0-1,-1 0 1,1 0 0,-1 0-1,1 0 1,0 0 0,0 0-1,-1 0 1,1 0 0,0 0-1,0 0 1,0 0 0,0 0-1,0 0 1,0 0 0,1 0-1,-1 0 1,0 0 0,0 0-1,1 0 1,-1 0 0,1 0-1,-1 0 1,1 0 0,-1 0-1,1 0 1,-1 0 0,1-1-1,0 1 1,-1 0 0,1 0 0,0-1-1,0 1 1,0 0 0,0-1-1,-1 1 1,1-1 0,0 1-1,0-1 1,1 1 0,3 1-546,0-1-1,1 0 1,-1 1 0,0-1 0,0-1 0,6 1 0,10-2-1418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20:56:24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12 80,'-2'-2'401,"-8"-3"17,7 3 555,-1 2-491,-34-2 2118,34 2-1031,0 0-1144,2-1-914,-26 1 4703,28 0-4122,0 0 0,-1 0-1,1 0 1,0 0 0,0 0-1,0 0 1,-1 0 0,1 0 0,0 0-1,0 1 1,0-1 0,-1 0-1,1 0 1,0 0 0,0 0-1,0 0 1,-1 0 0,1 0-1,0 0 1,0 1 0,0-1-1,0 0 1,-1 0 0,1 0-1,0 0 1,0 0 0,0 1-1,0-1 1,0 0 0,0 0-1,0 0 1,-1 1 0,1-1-1,0 0 1,0 0 0,0 0 0,0 1-1,0-1 1,15 12 2025,73 39 6459,-3 7-3286,78 73-1780,139 161-5253,-262-251 2511,-8-7 889,-3 2-4715,1 7-5222,12 25-9448,-38-64 15178,7 4 58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20:56:2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250 134 176,'0'0'2130,"18"-7"984,-14 5-2868,0-1 0,0 0 1,0 0-1,-1 0 0,0 0 0,1-1 0,-1 1 1,0-1-1,-1 0 0,1 0 0,-1 0 1,1 0-1,-1 0 0,-1 0 0,3-8 1,-3 10 39,-1 1-223,1-1-1,-1 1 0,0-1 1,1 1-1,-1-1 0,0 1 1,0-1-1,0 1 0,0-1 1,0 1-1,-1-2 0,2-1 354,-11-19 1246,9 22-1521,0 0 0,-1-1 0,1 1 0,-1 0-1,1 0 1,-1 0 0,0 0 0,0 0 0,1 0-1,-1 0 1,0 1 0,0-1 0,0 1 0,0-1-1,0 1 1,1 0 0,-1-1 0,0 1 0,-4 1-1,1-1 157,0 1 0,0 0 0,0 1 0,0-1 0,1 1 0,-1 0 0,-7 4-1,-1 2 830,1 0 0,0 1 0,0 0-1,-15 17 1,-13 20 5136,4 5-3482,25-33-2718,0 1 0,1 1 0,1 0-1,1 0 1,1 1 0,-8 31 0,15-49-75,-1 0 0,0 0 0,1 0 1,0 0-1,-1 0 0,1 0 0,0 0 0,1 0 0,-1 0 1,1 0-1,-1 0 0,1 0 0,0 0 0,0 0 0,0 0 1,0 0-1,1 0 0,-1-1 0,1 1 0,0 0 0,0-1 0,0 0 1,2 4-1,-1-5-266,-1 1 1,0-1-1,0 1 1,1-1-1,-1 0 1,1 0-1,-1 0 1,1 0-1,0-1 1,5 2-1,-4-2-654,1 0 0,0 0 0,-1 0 0,1 0 0,0-1 0,0 0 0,4-1 0,10-4-1582,0-1 1,36-18-1,-30 11 779,37-28 0,-27 14 922,-1-2 0,46-53-1,-43 37 1048,-15 13 7144,-25 34-6917,0-1 0,1 1 0,-1 0 0,0 0 0,0 0 0,0 0 0,1 0 0,-1 0 0,1 1-1,-1 0 1,1-1 0,0 1 0,-1 0 0,1 0 0,0 0 0,0 0 0,-2 4 0,-33 49 5436,28-40-4141,-45 74-2938,-62 128 4884,44-55-6660,42-80-3636,4 2-4956,22-50 996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20:56:47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41 128,'0'0'92,"3"-21"-40,-1 2-148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1-02T20:29:54.90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945 6873 53 0,'0'0'149'0,"0"0"24"0,-2-10 10 0,2 10-9 16,0 0-15-16,0 0-17 0,0 0-10 0,0 0-3 15,-2-10 13-15,2 10 6 0,0 0 29 0,0 0-33 16,0 0 24-16,11 3-43 0,-11-3-14 0,11 5-12 16,-11-5-6-16,17 8 4 0,-7-2-5 0,3 0-4 15,2 1-12-15,2 1-13 0,2-1-12 0,3 0-9 0,1 0-2 16,2-1-9-16,-1 1-9 15,7 1-6-15,0-4 2 0,1 1-9 0,1 1 5 0,3-2 15 16,0-1 51-16,-1 0 2 0,3 1 15 0,-1-4-45 16,1 2-18-16,-6-2 3 0,0 0-13 0,-2 0-6 15,-2 0-3-15,-2-2-4 0,-3 2 0 0,-2-1-2 16,0-1 3-16,-4 1 4 0,0-1-10 0,-4 1 9 0,0 0 3 16,-1 1 16-16,-12 0 26 0,20-5 14 15,-20 5-32-15,12-6-39 0,-12 6-13 0,7-7 19 0,-7 7-56 16,0 0 17-16,-1-16-43 0,1 16 26 0,-10-14-49 0,4 6 43 15,-4-1-56-15,0 0 54 0,-2-1-39 16,-1 1 61-16,-1-3-27 0,-3 0 50 0,2 1-25 16,-2 2 48-16,1-3-5 0,-1 3 61 0,4 0-1 15,-1 2 33-15,2 0-22 0,2 1 8 0,1 0-9 16,9 6-1-16,-15-9-25 0,15 9 14 16,-12-4-44-16,12 4 27 0,0 0-27 15,0 0 21-15,0 0-36 0,13 1 20 0,-2 2-27 0,4 1 28 0,2 1-37 0,4 1 30 16,3 0-31-16,-1 2 29 0,3 3-26 15,1 1 29-15,0 1-35 0,-2 1 1 0,0 3-3 0,-4 3 5 16,-2 3 1-16,-5 0 7 0,-4 6 2 16,-8 5 11-16,-6 8 8 0,-9 1 13 0,-9 12 38 15,-7 1 40-15,-5-2 69 0,-4 2-3 0,-3-3 51 16,-3-3-13-16,1-3-38 0,-1-4-44 0,1-4-65 16,5-3-305-16,6-10-334 0,4-4-169 0,7-4-191 15,5-4-32-15,5-6-102 0,11-8 178 0</inkml:trace>
  <inkml:trace contextRef="#ctx0" brushRef="#br0" timeOffset="8354.92">7971 8739 42 0,'-20'-1'53'0,"2"-1"4"16,0 0-13-16,1 0 1 0,0 2-15 0,4-1 1 15,-3-1-22-15,3 1 4 0,-1-1-26 0,3 2-1 16,11 0-24-16,-21-2-7 0,21 2-38 0,-17-2 31 16</inkml:trace>
  <inkml:trace contextRef="#ctx0" brushRef="#br0" timeOffset="24420.18">10965 10924 15 0,'0'0'118'0,"0"0"15"0,0 0 11 15,0 0 5-15,0 0-2 0,0 0 2 16,0 0-9-16,0 0-1 0,9-6 3 0,-9 6-13 16,0 0-18-16,0 0-16 0,2-11 8 0,-2 11-23 15,3-11 7-15,-3 11-29 0,2-17 15 0,3 7-38 0,-2-1 17 16,0-3-3-16,1-2-12 0,3-2-9 0,1-3-2 15,-2-3-4-15,4-4-13 0,-1-2-26 16,4-5 12-16,-1-1-30 0,1-1 4 0,0-3-14 0,0 1-8 16,0-1-8-16,-1-1-6 0,1 1 12 0,0 0 9 15,-1 0 10-15,-1 6 25 0,-2 6 13 0,1 2 2 16,-4 4 19-16,2 3 17 0,-4 4 0 0,2 0 34 16,0 2-15-16,-3 3 51 0,0 1-32 0,-3 9 26 15,3-10-7-15,-3 10 30 0,0 0-45 0,0 0 33 0,-13 11-43 16,4 2 29-16,-2 2-45 0,-5 7 36 15,0 0-43-15,-4 7 44 0,-2-2-27 0,0 0 7 0,-1 1-28 16,0-2 30-16,5-2-31 0,-2-4 13 16,3-2-29-16,3-4 24 0,3-2-56 0,1-1-22 0,1-2-98 15,2-2 6-15,7-7-75 0,-11 7 71 16,11-7-35-16,0 0 61 0,0 0-34 0,7-17 21 16,-2 6-15-16,4-2 0 0,0-3-1 0,2 0-11 15,0-3 2-15,2-3 5 0,1 0 9 0,-1-1 19 0,3 1 23 16,-5 4 20-16,1 0 14 0,-1 1 18 15,0 3 15-15,-2 1 4 0,-2 1 29 0,2 1 21 0,-2 3 21 16,0 1 26-16,-7 7 46 0,13-10-10 0,-13 10 43 16,13-1-23-16,-13 1 23 0,14 9-37 0,-9 0 15 15,2 4-60-15,-1 0 21 0,0 1-62 0,-1 3 30 16,1 0-64-16,-2 2-18 0,2-2-96 16,-2 1 26-16,1-2-55 0,1 1 9 15,-1-1-5-15,1-2 14 0,0 1 1 0,0-3 5 0,0 1-1 0,1-3-3 0,0 1-12 16,2-2-12-16,-2 1-8 0,3 0-11 0,-2-1-11 15,1 1 0-15,-1 1 7 0,-1 0 16 0,-1 0-141 16,-1 1 2-16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2T20:56:47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1472 800 40 0 0,'-5'-18'772'0'0,"-16"-78"1644"0"0,17 69-1756 0 0,-2 1-1 0 0,0 0 0 0 0,-2 0 0 0 0,-14-31 0 0 0,16 44-691 0 0,-1 1 0 0 0,-1 0-1 0 0,0 0 1 0 0,0 1-1 0 0,-1 0 1 0 0,-1 0 0 0 0,0 1-1 0 0,0 0 1 0 0,-19-13 0 0 0,4 5 5 0 0,-1 1 0 0 0,-1 1 0 0 0,0 1 0 0 0,-1 1 0 0 0,0 2-1 0 0,-2 1 1 0 0,-33-9 0 0 0,41 15 66 0 0,-1 1 0 0 0,0 1-1 0 0,0 1 1 0 0,0 1 0 0 0,0 1-1 0 0,0 1 1 0 0,0 1-1 0 0,0 1 1 0 0,0 1 0 0 0,-29 10-1 0 0,17-3 37 0 0,1 2 0 0 0,0 2 0 0 0,1 1 0 0 0,1 2 0 0 0,-57 40 0 0 0,51-27 102 0 0,0 1-1 0 0,2 2 1 0 0,-62 76-1 0 0,59-59-8 0 0,3 2 1 0 0,2 2-1 0 0,2 1 0 0 0,3 1 0 0 0,3 2 0 0 0,2 0 1 0 0,-18 71-1 0 0,33-96-134 0 0,2 1 1 0 0,1 0-1 0 0,2 0 1 0 0,1 0 0 0 0,1 0-1 0 0,3 1 1 0 0,1-1-1 0 0,10 58 1 0 0,-9-76-84 0 0,1-1-1 0 0,1 1 1 0 0,0-1 0 0 0,1 0 0 0 0,1 0 0 0 0,1 0 0 0 0,0-1 0 0 0,1 0-1 0 0,0-1 1 0 0,2 0 0 0 0,-1-1 0 0 0,2 0 0 0 0,-1 0 0 0 0,2-1-1 0 0,0-1 1 0 0,0 0 0 0 0,1-1 0 0 0,0 0 0 0 0,24 12 0 0 0,-9-11-155 0 0,0 0 1 0 0,1-2-1 0 0,0-1 1 0 0,0-1-1 0 0,0-2 1 0 0,1-1-1 0 0,0-1 1 0 0,0-2-1 0 0,0-1 1 0 0,50-7-1 0 0,-19-2-94 0 0,-1-3-1 0 0,0-2 1 0 0,0-3-1 0 0,73-31 1 0 0,-68 20 162 0 0,0-3 1 0 0,-3-2-1 0 0,0-3 1 0 0,-3-3-1 0 0,-1-3 1 0 0,-2-2-1 0 0,56-55 1 0 0,-82 68 103 0 0,-2-1 0 0 0,-1-2 0 0 0,-2-1 1 0 0,-1 0-1 0 0,-1-2 0 0 0,-3-1 0 0 0,-1-1 0 0 0,-1 0 1 0 0,-3-2-1 0 0,-1 0 0 0 0,-2 0 0 0 0,15-85 0 0 0,-24 87 29 0 0,-1 0 0 0 0,-2-1 0 0 0,-2 1 0 0 0,-1-1 0 0 0,-3 1 0 0 0,0 0 0 0 0,-19-62 0 0 0,15 70 77 0 0,-1 1 1 0 0,-2 1-1 0 0,-1 0 1 0 0,-1 0-1 0 0,-2 2 1 0 0,-1 0-1 0 0,-1 0 1 0 0,-1 2-1 0 0,-43-45 1 0 0,47 56 57 0 0,-1 1-1 0 0,0 0 1 0 0,-1 1 0 0 0,0 1-1 0 0,-1 1 1 0 0,0 0 0 0 0,0 2-1 0 0,-1 0 1 0 0,-1 1 0 0 0,-29-7-1 0 0,24 9 37 0 0,-1 1 0 0 0,0 1 0 0 0,0 2 1 0 0,0 1-1 0 0,-1 0 0 0 0,1 2 0 0 0,-40 8 0 0 0,24 0 7 0 0,0 2 0 0 0,1 2 1 0 0,1 2-1 0 0,0 1 0 0 0,1 2 1 0 0,1 2-1 0 0,1 1 0 0 0,0 2 0 0 0,-57 51 1 0 0,54-38-57 0 0,2 2 1 0 0,1 1 0 0 0,3 2-1 0 0,-50 77 1 0 0,61-80-382 0 0,1 1 0 0 0,3 1 1 0 0,1 0-1 0 0,2 2 0 0 0,-21 86 0 0 0,33-108-371 0 0,0 1 1 0 0,2 0-1 0 0,0-1 0 0 0,2 1 0 0 0,0 0 1 0 0,2 0-1 0 0,4 23 0 0 0,3-2-1293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1-02T20:30:45.48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22101 2970 25 0,'0'0'90'0,"-7"6"-2"16,7-6-2-16,0 0-15 0,-7 8 5 15,7-8-11-15,0 0 0 0,0 0-1 0,8 8-1 16,-8-8-14-16,12-1-4 0,-12 1-9 0,19-4 1 16,-10-1-7-16,4 1 11 0,1-4 0 0,-3 1 12 15,5-4 16-15,-1 1 10 0,-1-3 14 0,0 0 16 0,-2 0 5 16,-2 1 8-16,-2-1 10 0,-1-1 17 0,0 2 21 15,0 0 33-15,-5 2 44 0,1 0 46 0,-3 10 39 16,4-17 11-16,-4 17 23 0,0-12-75 0,0 12 83 16,0 0-125-16,-5-9 141 0,5 9-176 15,-12 3 218-15,12-3-249 0,-13 11 301 0,7-4-382 0,-1 3 0 16,0-2-40-16,0 3 11 0,1-2-22 0,1 1-4 16,1-1 31-16,4-9-23 0,-2 17-15 15,2-17 34-15,0 15-15 0,0-15-4 0,4 12-16 0,-4-12 36 0,9 9-21 16,-9-9 7-16,11 4-30 0,-11-4-31 0,12-1-122 15,-12 1-130-15,17-4-61 0,-9-2 173 16,0-2-285-16,1-1 131 0,0-1-100 0,0 0 150 16,-4-5 12-16,1 2 27 0,-1-1 40 0,-1 1 40 15,-2 1 48-15,0 1 88 0,-2 11 51 0,0-18 41 16,0 18 22-16,-4-13 55 0,4 13 77 0,-11-2-81 16,11 2 359-16,-23 9-172 0,10 0 163 0,-3 2 143 15,1 1-18-15,1 2-651 0,1-1 0 0,-1 0 0 0,5 0 0 16,0-2 0-16,3 2 0 0,-1-2 0 15,3-2 0-15,3 2 0 0,1-11 0 16,0 14 0-16,0-14 0 0,4 13 0 0,-4-13 0 0,8 8 0 16,-8-8 0-16,11 4 0 0,-11-4 0 0,13-2 0 15,-13 2-827-15,12-6 45 0,-7 0 295 0,-5 6-62 16,12-13 158-16,-7 4-53 0,0-1 136 0,-3 1 22 16,-2 9 129-16,6-18 37 0,-6 18 28 0,1-16 45 15,-1 16 29-15,2-15 23 0,-2 15 11 0,0-12-1 16,0 12-2-16,0 0-2 0,0-15 3 0,0 15-1 0,0 0 5 0,0 0 8 15,0-14-7-15,0 14-3 0,0 0-1 16,0 0 7-16,0 0 40 0,0 0-26 0,4-9 30 16,-4 9 10-16,0 0 2 0,0 0-7 0,0 0-6 15,0 0-4-15,14 0-75 0,-14 0 71 0,0 0-15 16,0 0-5-16,13 2-6 16,-13-2 7-16,0 0-84 0,0 0 79 0,0 0-52 15,11 2 140-15,-11-2-18 0,0 0 248 0,0 0-138 0,-4 8 220 0,-3-1-262 0,-4 1 43 16,-7 4 79-16,-5 1 124 0,-10 6 47 15,-1 0 387-15,-6 4-851 0,-12 4 0 0,1 3 0 0,-5-3 0 16,1 1 0-16,-3 0 0 0,1-2 0 16,1 1 0-16,1-2 0 0,5 0 0 0,8-7 0 15,3 0 0-15,7-4 0 0,5-2 0 0,6-3 0 16,4-1 0-16,2 0 0 0,1-2 0 0,4-2 0 16,10-4 0-16,-12 7 0 0,12-7 0 0,0 0 0 15,0 0 0-15,0 0 0 0,0 0 0 0,9-7 0 0,-9 7 0 16,15-10 0-16,-5 3 0 0,-2 0 0 0,1-1-274 15,3-1-1321-15,-3-1 368 0,0 0 312 0,3-1 182 16,-2-1 71-16,1 0 103 0,3-2 117 0,-3 0 62 16,0 5 42-16,5-5 40 0,-3 1-47 0,1 1 1 15</inkml:trace>
  <inkml:trace contextRef="#ctx0" brushRef="#br0" timeOffset="863.27">22168 2882 92 0,'0'0'108'0,"3"-9"11"15,-3 9 23-15,1-12 17 0,-1 12 32 0,0 0 34 0,-2-13 30 0,2 13 47 16,-4-9-15-16,4 9 53 0,-4-7 0 0,4 7 94 15,0 0-23-15,-12-7 173 0,12 7-99 0,0 0 131 16,0 0 119-16,-17 2 413 0,17-2 70 0,-7 7-1218 16,7-7 0-16,-8 10 0 0,8-10 0 0,-6 13 0 15,6-13 0-15,0 16 0 0,0-16 0 0,6 19 0 16,-1-7 0-16,1 0 0 0,6-1 0 16,-1 4 0-16,5-3 0 0,0 3 0 0,4-4 0 15,7 3 0-15,0-1 0 0,7 3 0 0,1-1 0 0,3-3 0 16,1 1 0-16,2 0 0 0,-1-1 0 0,3-1 0 15,-3 2 0-15,-2-2 0 0,0 2 0 0,-5-1 0 16,-3-2 0-16,-3 2 0 0,-2 0 0 0,-2-2 0 16,-3 0 0-16,-3 1 0 0,0-1 0 0,-2 2 0 15,-4-2 0-15,0 1 0 0,1 0 0 0,-4-1 0 16,0 1 0-16,0 1 0 0,-3-3 0 0,-1 2 0 16,-4-11 0-16,6 18 0 0,0-10 0 0,-6-8 0 15,4 17 0-15,-4-17 0 0,4 11 0 0,-4-11 0 0,3 11 0 16,-3-11 0-16,4 10 0 0,-4-10 0 15,0 0 0-15,5 12 0 0,-5-12 0 0,0 0 0 0,0 0 0 16,4 9 0-16,-4-9 0 0,0 0 0 0,0 0 0 16,0 0 0-16,11-3 0 0,-11 3 0 0,5-10 0 15,-5 10 0-15,4-14 0 0,-4 14 0 0,5-18 0 16,-5 18 0-16,2-19-80 0,-2 19-3 16,2-18 246-16,-2 18-163 0,0-15 0 15,0 15 0-15,-2-15 0 0,2 15 0 0,0-10 0 0,0 10 0 0,0 0 0 0,-5-12 0 16,5 12 0-16,0 0 0 15,-12 3 0-15,12-3 0 0,-10 9 0 0,10-9 0 0,-11 13 0 16,7-4 0-16,1-1 0 0,-1 2 0 16,2 0 0-16,2-10 0 0,-2 18 0 0,2-18 0 0,0 17 0 15,0-17 0-15,6 17 0 0,-6-17 0 16,13 13 0-16,-6-8 0 0,-7-5 0 0,18 6 0 0,-18-6 0 16,19 1 0-16,-19-1 0 0,21-5 0 0,-9 1 0 15,-1-5 0-15,0 2 0 0,-1-4 0 0,2-1-1153 16,-3-1 495-16,1-2 74 0,-2-3 257 0,-3 3-32 15,1-1 203-15,0 0 31 16,-4 1 220-16,0 2-5 0,-2 0 258 0,0 2-46 0,0 11 266 0,-4-17 217 16,4 17 389-16,-12-10-1174 0,12 10 0 0,-17 2 0 0,5 4 0 15,-1 0 0-15,-3 6 0 0,2 0 0 16,-2 1 0-16,3 2 0 0,-1 0 0 0,5 1 0 16,1-1 0-16,1-1 0 0,0 0 0 0,5-4 0 15,0 3 0-15,2-1 0 0,0-12 0 16,2 20 0-16,3-9 0 0,-1-2 0 0,-4-9 0 15,11 13 0-15,-11-13 0 0,11 9 0 0,-11-9 0 0,14 1 0 16,-14-1 0-16,0 0 0 0,13-5-2158 0,-13 5 267 16,2-13 692-16,-2 13 270 0,-6-14-125 0,-3 3 173 0</inkml:trace>
  <inkml:trace contextRef="#ctx0" brushRef="#br0" timeOffset="1723.61">21544 3373 52 0,'0'0'91'16,"0"0"4"-16,2-14 1 0,-2 14 7 0,4-14 0 0,-4 14 5 15,7-18 10-15,-5 8 3 0,0 0 2 16,1-1 2-16,1 1 4 0,-3 0 3 0,3 0 9 16,-4 10 21-16,2-14 36 0,-2 14 15 0,2-11 90 0,-2 11 4 15,0 0 54-15,0 0-47 0,-13-2 100 0,6 8-65 16,-1 0 209-16,1 3-139 0,-3 0 95 0,0 1 128 16,1 0 208-16,-1 2 200 0,2-3-1050 15,3 0 0-15,-2-1 0 0,0 0 0 0,2-1 0 0,5-7 0 16,-6 12 0-16,6-12 0 0,0 0 0 0,2 12 0 0,-2-12 0 15,0 0 0-15,16 1 0 0,-16-1 0 16,18-7 0-16,-7 0 0 0,1-1 0 0,-1-3 0 0,2-2 0 16,-2-3 0-16,-1-1 0 0,1-2 0 15,-4-2 0-15,1 0 0 0,-4 1-188 16,0 2-319-16,-2 2 255 0,-2 0 225 16,-2 3 281-16,0 1 466 0,0 0-720 0,-2 3 0 15,-3 1 0-15,7 8 0 0,-15-5 0 16,3 7 0-16,-1 4 0 15,-1 4 0-15,-3 4 0 0,-2 4 0 0,2 1 0 0,-2 2 0 16,7 0 0 0,0-3 0-16,3 0 0 0,0 1 0 0,4-3 0 15,0-1 0 1,4-1 0-16,1-2 0 0,4 1 0 16,1-3 0-16,0 0 0 15,1-1 0-15,3-3 0 0,0-2 0 0,-9-4 0 47,18 4 0-16,-18-4 0-15,21-2 0-16,-12-3 0 0,1-1 0 16,2-2 0-1,-5-3 0-15,3-2 0 0,-4-2 0 16,0-1 0-16,-4-1 0 0,0-1 0 15,-1-2 0-15,-2 3 0 0,-1 1 0 0,0 1 0 16,-4 1 0-16,0 1 0 0,0 4 0 0,0 0 0 0,-3 4 0 0,9 5 0 0,-19-2 0 0,19 2 0 0,-21 6 0 16,10 0 0-16,3 5 0 15,-4-1 0-15,4 5 0 16,1-2 0 0,2 1 0-16,1 3 0 0,1-3 0 0,3 1 0 0,3 0 0 15,1 1 0-15,3-2 0 16,0 0-430-1,1-2-1909-15,4 0 1027 0,1 1 315 0,2-3 231 16,0 1 135-16,3-1 88 0,0-2-21 16,0 0 34-16</inkml:trace>
  <inkml:trace contextRef="#ctx0" brushRef="#br0" timeOffset="2156.89">21295 3361 12 0,'0'0'53'16,"6"-6"-11"-16,-6 6-2 15,0 0-7-15,9-7-1 0,-9 7-5 0,0 0 6 0,0 0-6 0,9-6 10 16,-9 6-10-16,0 0 11 0,0 0 4 0,0 0 0 16,0 0-1-16,7-5 2 0,-7 5 10 0,0 0 7 15,0 0 1-15,0 0 2 0,0 0 5 0,0 0 9 16,0 0 10-16,-7-10 11 0,7 10 10 0,0 0 8 0,0 0 0 15,-13-2 12-15,13 2-15 0,0 0-1 0,0 0 10 0,-16-2-1 16,16 2 48-16,0 0 0 0,0 0 66 16,-13 1-8-16,13-1 74 0,0 0-13 0,0 0 147 15,-9 3-61-15,9-3 273 0,0 0 5 0,-12 9 327 16,6-1 664-16,-1 2-1643 0,-2 5 0 16,-5 3 0-16,-1 5 0 0,-7 5 0 0,-2 2 0 15,-2 2 0-15,-2-1 0 0,-7 7 0 0,1 0 0 16,-2 1 0-16,-1-1 0 0,2-2 0 0,5-5 0 15,0 0 0-15,1-2 0 0,3-3 0 0,2-2 0 0,6-4 0 16,2-5 0-16,3-1 0 0,2-3 0 16,1 0 0-16,2-3 0 0,1 0 0 0,7-8 0 0,-7 9 0 15,7-9 0-15,0 0 0 0,0 0-2046 0,0 0 396 16,0 0 563-16,16-7 263 0,-16 7 214 0,13-12 103 16,-6 3 57-16,3 1-27 0,0-3 16 0</inkml:trace>
  <inkml:trace contextRef="#ctx0" brushRef="#br0" timeOffset="2907.43">21429 3230 11 0,'4'-11'105'0,"-4"11"13"16,5-15 13-16,-5 15 12 0,0 0 12 0,0-13 17 0,0 13 18 15,0 0 23-15,0 0 22 0,0 0 0 0,-15 1 55 16,15-1-6-16,-10 13 55 0,6-5-19 0,0 2 83 0,1 1-60 16,1 1 136-16,-2 1-118 0,1 1 239 0,2 1-158 15,0 1 81-15,1-1 66 0,-2 0 111 0,4 1 110 16,-1 3-810-16,1-1 0 0,2 4 0 0,0 0 0 16,0 0 0-16,3 2 0 0,1 5 0 0,0-1 0 15,1 2 0-15,0-1 0 0,1 2 0 0,2 4 0 0,-2-6 0 16,3 6 0-16,-2-7 0 0,-1 0 0 15,1 0 0-15,-1-3 0 0,2 0 0 0,-5-4 0 0,0-1 0 16,1-2 0-16,-1-3 0 0,-2-1 0 0,1 0 0 16,-3-5 0-16,1 2 0 0,0-2 0 0,-4-9 0 15,8 15 0-15,-8-15 0 0,4 10 0 0,-4-10 0 16,0 0 0-16,7 8 0 0,-7-8 0 16,0 0 0-16,0 0-1272 0,8-12 315 0,-8 12 157 15,3-21 171-15,2 6 71 0,-3-1 111 0,2-2 79 16,-2-3 65-16,3-1 48 0,-1 2 46 0,-2-2 79 15,3 4 20-15,-3 1 63 0,0 1 17 0,-2 3 47 16,3 0 12-16,-1 3 25 0,-2 10 16 0,2-18 26 16,-2 18 28-16,1-14 41 0,-1 14 21 0,0 0 36 15,-1-12 20-15,1 12 31 0,0 0 32 0,0 0 22 16,-7 8 6-16,7-8 32 0,-4 10-12 0,4-10 9 16,-3 16 24-1,3-16 36-15,-4 19-86 0,4-19 199 0,-2 19-195 0,2-19 233 0,0 21-573 0,0-21 0 16,0 20 0-16,2-10 0 0,-2-10 0 0,5 18 0 0,-5-18 0 15,9 17 0-15,-9-17 0 16,11 11 0-16,-11-11 0 0,13 8 0 0,-13-8-1081 0,14 1 137 0,-14-1 222 0,15-3 58 16,-15 3 140-1,15-9 111-15,-15 9 67 0,10-16 53 0,-5 8 53 0,-3-3 70 0,0-1 48 0,-2 1 36 16,0-2 49 0,-2 2 51-16,-3-1 53 0,-1 1 74 0,-2 0 88 0,0 2 86 15,-1 4 110-15,-2-1 183 0,-1 4 92 0,12 2 365 0,-26 3 507 16,12 3-1066-16,-3 3-506 0,0 2 0 0,3 1 0 0,-1 3 0 15,3 1 0 1,1 1 0-16,3 0 0 0,1-1 0 0,5 0 0 0,0 1 0 0,2-3 0 16,2 1 0-16,5-1 0 0,2 1 0 0,2-3 0 0,4 0 0 15,4-4 0-15,-1-1 0 0,2-3 0 0,0 0 0 16,0-3 0-16,1-1 0 0,2-5-1933 0,0 2-132 16,2-3 837-16,-2 0 279 0,0-2-107 0,-2 0 175 15</inkml:trace>
  <inkml:trace contextRef="#ctx0" brushRef="#br0" timeOffset="3914.88">22981 3423 31 0,'0'0'103'16,"9"6"6"-16,-9-6-1 0,0 0-2 15,7 9-7-15,-7-9 3 0,0 0 7 0,5 10 11 16,-5-10 7-16,0 0 5 0,0 0-8 0,6 9-6 16,-6-9-16-16,0 0-4 0,0 0 9 0,0 0-5 15,4 9 12-15,-4-9 24 0,0 0 7 0,0 0 59 0,3 9 0 16,-3-9 76-16,0 0-11 0,0 13 73 0,0-13-31 15,-3 13 119-15,1-4 87 0,-2 2 221 16,-1 4 137-16,-1 2 764 0,-4 3-1451 0,1 1-188 0,-1 5 0 16,-4 0 0-16,3 1 0 0,0 1 0 0,-3 0 0 15,-1 3 0-15,1-3 0 0,0-1 0 16,1-1 0-16,2-3 0 0,0-2 0 0,1-2 0 0,3-2 0 16,1-2 0-16,-1-3 0 0,1 1 0 15,1-4 0-15,2 0 0 0,3-9 0 0,-8 14 0 0,8-14 0 16,0 0 0-16,0 0 0 0,0 0 0 0,0 0 0 0,11 2 0 15,-4-9 0-15,0-2 0 0,1-3-1296 16,1 1 5-16,-1-4 453 0,2-2 214 0,-3 2 153 0,2-2 101 16,0-1 76-16,-2 4 78 0,-1 0 68 15,-1 2 59-15,-1 1 44 0,2 2 20 0,-2 1 35 16,-4 8 25-16,4-15 25 0,-4 15 41 0,0 0 45 16,2-12 20-16,-2 12 38 0,0 0 42 0,0 0 51 15,-10 5 46-15,10-5 60 0,-10 7 68 0,10-7-7 0,-11 11 149 16,11-11-45-16,-11 14 413 0,4-7-382 15,2 1-599-15,-1-1 0 0,0 1 0 0,3-1 0 16,-1 2 0-16,4-9 0 0,-10 13 0 0,10-13 0 16,-7 15 0-16,7-15 0 0,-6 14 0 0,6-14 0 15,-4 13 0-15,4-13 0 0,-1 13 0 0,1-13 0 0,1 12 0 16,-1-12 0-16,6 10 0 0,-6-10 0 0,7 7 0 16,-7-7 0-16,14 2-506 0,-14-2-432 15,13 0 159-15,-13 0 192 0,13-2 116 0,-13 2 88 0,16-9 57 0,-9 4 71 16,-1-1 46-16,2-2 32 0,-2 0 45 0,-2 1 46 15,1-2 37-15,-1 1 37 0,0-1 12 16,-4 9 28-16,2-17 46 0,-2 17 46 0,-2-13 60 0,2 13 76 16,-8-14 63-16,8 14 97 0,-11-8 55 15,11 8 276-15,-17-3 131 0,17 3 543 0,-21 3-1421 16,9 1 0-16,-1 0 0 0,-1 4 0 0,1 1 0 16,-1-1 0-16,3 3 0 0,0-2 0 15,-1 2 0-15,4 0 0 0,1-1 0 0,3-1 0 0,4-9 0 0,-7 18 0 16,7-18 0-16,9 16 0 0,-3-9 0 0,3-1 0 15,1-1 0-15,3-2 0 0,0 0 0 0,5-2 0 16,-2-1 0-16,0-1 0 0,2-2 0 16,-1 0 0-16,-2-3 0 0,0 1 0 0,-1-2-896 0,-3 0-806 15,0-1 686-15,-2-2 219 0,-2-1 200 16,-3 0 63-16,0-1 96 0,-2 0 61 0,3-1 61 0,-3-2 44 16,0 0 4-16,1 1 43 0,0-4-112 15,-1 4 0-15</inkml:trace>
  <inkml:trace contextRef="#ctx0" brushRef="#br0" timeOffset="4710.2">23255 3406 55 0,'0'0'117'0,"0"0"12"15,-4-11 14-15,4 11 6 0,0 0 13 0,-9-9 15 0,9 9 19 16,0 0 17-16,-10-8-5 0,10 8 18 16,0 0-32-16,0 0 20 0,-8-5-50 15,8 5 16-15,0 0-21 0,0 0-14 0,0 0-10 16,0 0-7-16,0 0-15 0,-7-6 20 0,7 6 24 16,0 0 33-16,0 0 27 0,0 0-52 0,2 11 112 15,-2-11-81-15,3 10 132 0,-3-10-143 0,6 13 221 0,-2-5-248 16,2 2 229-16,-1 0-305 0,3 2 237 0,1 0-323 0,0 4 295 15,2 0-322-15,0 2-42 0,1-1 15 16,-1 1 21-16,1 1 1 0,1-1-8 0,-3 1 12 16,4 0 13-16,-3-1-4 0,0-1 15 0,-1 1-3 15,1-2-8-15,-3-2 11 0,0 1 8 0,-2-3-15 16,1 1 4-16,-3-3 26 0,1 0-11 16,0-2 3-16,-5-8-3 0,5 16 23 0,-5-16-20 0,6 12 5 0,-6-12 11 15,6 10-23-15,-6-10-69 0,4 8-71 0,-4-8-87 16,0 0-62-16,5 7-11 0,-5-7-7 0,0 0-87 15,0 0-40-15,0 0 17 0,16-3 45 0,-16 3 53 16,9-10 23-16,-9 10 75 0,12-13 22 0,-12 13 57 16,9-14 8-16,-9 14 56 0,6-10 11 15,-6 10 48-15,6-8 7 0,-6 8 34 0,5-8-3 16,-5 8 19-16,0 0 13 0,2-10 11 0,-2 10 24 16,0 0 14-16,0 0 29 0,0 0 21 0,0 0 30 15,0 0 37-15,-11 5 36 0,11-5 42 0,-9 11 30 0,9-11 20 16,-11 16 22-16,6-8-21 0,1 1-13 0,0 1 10 15,1 0 29-15,-1-1-42 0,2 1 12 0,2-10 9 16,-3 19-95-16,3-19-10 0,0 17-44 16,0-17 7-16,0 15 81 0,0-15-290 0,5 12 0 0,-5-12 0 15,8 11 0-15,-8-11 0 0,10 8-342 0,-10-8-339 16,14 2 180-16,-14-2-260 0,14-3 118 0,-2 0-28 16,-3-1 87-16,0-3 99 0,2-1 53 15,-2-1 83-15,-2 1 66 0,2-2 78 0,-2 0 12 0,-2 0 57 0,-1 0 24 16,-2-1 51-16,-2 11 18 0,3-17 60 15,-3 17 19-15,-1-15 47 0,1 15 24 0,-6-11 33 16,6 11 47-16,-9-6 42 0,9 6 52 0,-19 0 52 16,11 5 54-16,-2-2 88 0,0 3 156 0,-1 1 54 15,-2 2 322-15,3 0 610 0,-1 1-1350 0,1-1-267 16,3 0 0-16,-1-1 0 0,3 1 0 0,-2-1 0 16,3 0 0-16,4-8 0 0,-4 15 0 0,4-15 0 15,-2 12 0-15,2-12 0 0,4 11 0 0,-4-11 0 16,6 7 0-16,-6-7 0 0,0 0 0 0,14 2-798 0,-14-2-1523 15,0 0 833-15,11-5 353 0,-11 5-189 0,0 0 278 16</inkml:trace>
  <inkml:trace contextRef="#ctx0" brushRef="#br0" timeOffset="5410.25">20513 4034 77 0,'0'0'93'0,"0"0"-2"15,-6-11-2-15,6 11 5 0,3-12-17 0,-3 12-6 16,7-17-8-16,-2 7-6 0,2-1-10 0,-1 1-8 16,1-2-11-16,0 2 0 0,-1 0-6 0,0 2 5 15,0 1-1-15,-6 7 15 0,10-13 6 0,-10 13 30 16,10-7 5-16,-10 7 29 0,0 0-10 15,14 0 4-15,-14 0-14 0,10 8 15 0,-10-8-1 0,10 12 7 16,-5-5 10-16,0 2-5 0,0-1 33 0,-1 0-20 0,0 3 43 16,2-3-30-16,-2 1 49 0,1-1-36 15,-5-8 36-15,7 14-46 0,-7-14 43 0,8 12-63 0,-8-12 50 16,5 8-61-16,-5-8 44 16,0 0-86-16,7 8 42 0,-7-8-142 0,0 0-37 15,9-6-109-15,-9 6 41 0,8-13-67 0,-5 4 66 0,2-1-36 0,-1 0 11 0,-1-5 25 16,1 0 27-16,-2 1 27 0,0 1 32 15,-2 1 39-15,0 12 64 0,0-21 43 0,0 21 38 16,0-17 25-16,0 17 21 0,-6-8 7 0,6 8 7 16,0 0 1-16,-18 0-8 0,18 0-18 15,-14 11-30-15,5-1-26 0,1 0-61 0,1 2-110 0,1 0-108 16,1 2-276-16,2-1-94 0,1 1-42 0,-2-3-52 16,5 1 72-16,2 0 23 0,-1-2-146 0,2 0 64 15</inkml:trace>
  <inkml:trace contextRef="#ctx0" brushRef="#br0" timeOffset="21335.23">20699 3839 34 0,'0'0'58'0,"0"0"-1"16,0 0-2-16,0 0-13 0,0 0 7 15,0 0-11-15,0 0 6 0,0 0-7 0,0 0 4 0,0 0-5 16,0 0-1-16,0 0-5 0,0 0-5 16,0 0-2-16,0 0-5 0,0 0-1 0,0 0-4 15,0 0 4-15,0-11-13 0,0 11 6 0,0 0-4 0,0 0 0 0,2-12 0 16,-2 12 3-16,0 0-3 0,0 0 5 0,0-15 2 15,0 15 4-15,0 0 0 0,-2-11 5 16,2 11-4-16,0 0 8 0,-2-10-3 16,2 10 7-16,0 0-6 0,0 0 2 0,-3-9-12 0,3 9 3 15,0 0-5-15,0 0 7 0,-5-8-10 16,5 8 12-16,0 0-6 0,0 0 20 0,-10-4-10 16,10 4 14-16,0 0-3 0,0 0 18 0,-18 0-8 15,18 0 17-15,-10 4-4 0,10-4-10 0,-12 6-6 0,12-6-23 0,-13 8 15 16,6-1-17-16,-1-2 17 0,0 2-14 15,1 1 20-15,0 0-14 0,-3 0 22 0,2 3-20 16,0 0 18-16,0 0-6 0,0 2-7 0,0 0-22 16,2 0 13-16,-2 2-21 0,0-1 16 0,2 3-20 15,-1-2 20-15,2 5-22 0,-1-5 19 0,0 0-26 16,2-1 17-16,0 1 2 0,2-1 0 0,-1-1-21 16,2-2 23-16,1-11-1 0,1 22-4 0,1-10-7 15,1-2 5-15,1 0-17 0,1 0 22 0,4-2-20 16,0 0 18-16,2-1-12 0,1 2 13 0,3-4-13 0,-1 3 19 15,-1-3-20-15,4 0 18 0,-1 0-24 0,1-1 23 16,0 1-19-16,2-4 17 0,-2 2-21 0,1-1 22 16,0-2-20-16,-2 0 15 0,0 0-16 0,1-2 17 15,0 0-22-15,0 0 15 0,0-3-29 0,-2 1 18 16,3-2-23-16,-3 0 7 0,1-3-19 16,0 0 7-16,0-2-20 0,-1-1 12 0,-1-1-23 0,-1-2 11 15,-2-2-18-15,1 0 13 0,-4 0-12 0,2-3-2 16,-3-1-12-16,-1 1 9 0,-1-2 3 15,-2 0 13-15,0-1 4 0,-3 2 9 0,0-3 9 0,-4 1 12 16,-1 0 8-16,-1 1 15 0,-1 2 1 0,-3 0 17 16,0 2-1-16,-2 1 11 0,-1 3-2 0,0-1 9 15,-4 5 3-15,3 1 19 0,-2 3-4 16,0 2 9-16,0 1-14 0,0 2 3 0,-1 3-14 16,-1 1 7-16,0 4-16 0,-1 0 6 0,-1 4-18 0,2-1 9 15,1 3-27-15,-2-2 20 0,4 2-15 0,1-1 10 16,1 2-21-16,0-5-9 0,1 6-32 0,1-5-18 15,4 1-28-15,0-1-39 0,0-2-16 0,3-1-147 0,4-7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1-02T20:31:51.56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20468 6003 41 0,'2'-8'74'0,"-2"8"9"0,5-16 3 0,-5 16 5 16,4-12 8-16,-4 12-6 0,2-10 5 0,-2 10-8 15,0 0 6-15,2-11-10 0,-2 11 8 0,0 0-17 16,0 0 20-16,0 0 15 0,-15 11 16 0,2 4 36 0,0 8-14 16,-8 10 26-16,0 4-20 0,-5 12-5 0,-2 4-5 15,-2 2-1-15,1 1-18 0,-1 1-8 16,-1 1-10-16,1-1 24 0,-3 0-10 0,3-5 45 0,1 0-18 16,0-3 16-16,6-12-29 0,0 0-16 0,4-5-17 15,1-2-18-15,4-6-14 0,2-5-16 0,1 1-9 0,2-6-15 16,-1-1-6-16,3-1 3 0,0 0-8 0,3-5-34 15,-1 1-52-15,5-8-58 0,-9 13-57 0,9-13-60 16,-8 7-44-16,8-7 18 0,0 0-10 16,0 0 17-16,-3-10 24 0,3 10 19 0,6-19 18 15,-2 3 23-15,2 0 12 0,1-4 18 16,1-2 21-16,1-5 10 0,0-2 27 0,-1 0 16 0,-1 0 22 16,0-1 9-16,-1 2 30 0,-1 6 24 15,-2 6 43-15,-1 0 7 0,0 4 36 0,-2 12-3 0,-2-13 22 16,2 13 21-16,-9 5 47 0,-1 8 63 0,-4 6 94 0,-6 12 32 15,-1 3 75-15,0 5 65 0,-4 7 20 16,4-5 125-16,2 0-99 0,1-1-5 0,4-2-11 16,1-2-24-16,6-7 72 0,2-6-122 0,5-4-472 15,3-4 0-15,4-1 0 0,5-4 0 0,4-8 0 0,6-2 0 16,10-4 0-16,9-8 0 0,4-3 0 16,9-6 0-16,3-6 0 0,-3-1 0 0,2-3-274 15,-1-2-1023-15,0-4 186 0,-2-2 264 0,2-3 71 16,0-2 70-16,-2 0 84 0,-1-1 91 0,-2 3 46 0,-4 4 48 15,-3 2-89-15,-11 11 26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2T20:56:35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3838 1601 388 0 0,'0'-4'489'0'0,"-9"-98"2725"0"0,-1-83-933 0 0,15 89-1961 0 0,-3-215 284 0 0,-6 272-507 0 0,0 0-1 0 0,-3 0 1 0 0,-1 1-1 0 0,-2 0 1 0 0,-2 0 0 0 0,-16-35-1 0 0,12 37-38 0 0,-2 2 1 0 0,-2 0-1 0 0,-1 1 1 0 0,-2 1-1 0 0,-1 1 0 0 0,-1 1 1 0 0,-1 1-1 0 0,-49-40 1 0 0,38 40-36 0 0,-2 1 0 0 0,-2 2 0 0 0,0 2 0 0 0,-1 1 0 0 0,-1 3 0 0 0,-78-26 0 0 0,48 25-95 0 0,0 4 0 0 0,-1 3-1 0 0,-1 4 1 0 0,0 2 0 0 0,-1 4-1 0 0,1 3 1 0 0,-81 10 0 0 0,-19 12-417 0 0,-325 82 1 0 0,382-71 534 0 0,2 5 1 0 0,-216 100-1 0 0,258-98 11 0 0,2 3 0 0 0,1 4-1 0 0,3 2 1 0 0,1 3-1 0 0,-70 71 1 0 0,44-23-9 0 0,3 5-1 0 0,5 4 1 0 0,5 3 0 0 0,-97 180 0 0 0,140-223-28 0 0,4 0 0 0 0,3 3 0 0 0,3 0 0 0 0,-19 78 0 0 0,35-102-9 0 0,2 1 1 0 0,2 1 0 0 0,2-1 0 0 0,2 1-1 0 0,2 0 1 0 0,3 0 0 0 0,10 66-1 0 0,-1-61 26 0 0,3 0 0 0 0,2 0 0 0 0,2-2 0 0 0,3 0 0 0 0,2-2-1 0 0,2 0 1 0 0,2-1 0 0 0,2-2 0 0 0,3-1 0 0 0,61 70-1 0 0,-43-63 16 0 0,1-1 0 0 0,3-3 0 0 0,2-2 0 0 0,3-3 0 0 0,0-2 0 0 0,3-3 0 0 0,111 51-1 0 0,-117-66-42 0 0,2-3-1 0 0,1-2 1 0 0,0-3-1 0 0,63 9 1 0 0,-36-13 20 0 0,0-5 1 0 0,114-3-1 0 0,-20-17 9 0 0,1-7 0 0 0,196-49-1 0 0,-184 25 413 0 0,346-127-1 0 0,-409 117-416 0 0,-2-6-1 0 0,-3-5 0 0 0,164-114 0 0 0,-161 87-35 0 0,221-209 1 0 0,-289 241-58 0 0,-3-4 1 0 0,-2-1 0 0 0,-4-3 0 0 0,-3-2-1 0 0,50-95 1 0 0,-77 118-9 0 0,-1-1 0 0 0,-3 0-1 0 0,-2-1 1 0 0,-2-1-1 0 0,-2-1 1 0 0,-2 0 0 0 0,-2 0-1 0 0,-3 0 1 0 0,-2-1 0 0 0,-6-64-1 0 0,-2 51 120 0 0,-3-1 0 0 0,-2 1 0 0 0,-4 1 0 0 0,-2 0-1 0 0,-3 1 1 0 0,-3 1 0 0 0,-48-93 0 0 0,50 117-11 0 0,-2 1-1 0 0,-2 1 1 0 0,-1 1 0 0 0,-2 1 0 0 0,-1 2-1 0 0,-1 0 1 0 0,-2 3 0 0 0,-2 0 0 0 0,0 2-1 0 0,-1 2 1 0 0,-2 1 0 0 0,-1 1 0 0 0,0 3-1 0 0,-2 1 1 0 0,0 2 0 0 0,-1 1 0 0 0,0 3 0 0 0,-71-14-1 0 0,28 14-580 0 0,-1 5 1 0 0,0 2-1 0 0,0 5 0 0 0,-1 4 0 0 0,1 3 0 0 0,-139 28 1 0 0,222-33 465 0 0,-7 0-361 0 0,1 0-1 0 0,0 1 1 0 0,0 0-1 0 0,0 0 1 0 0,0 1-1 0 0,0 0 0 0 0,1 0 1 0 0,-1 1-1 0 0,-12 9 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20:56:43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 56,'0'0'922,"-2"-1"-1661,-9-3 648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2T20:56:14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499 143 16 0 0,'14'-12'662'0'0,"-1"0"0"0"0,15-19 0 0 0,-26 29-412 0 0,6-7 369 0 0,-6 8 81 0 0,0-1-1 0 0,0 0 1 0 0,0 0-1 0 0,0 0 1 0 0,-1 0-1 0 0,1 0 1 0 0,-1 0-1 0 0,1-1 1 0 0,-1 1-1 0 0,2-4 1 0 0,-34 1 517 0 0,28 5-1155 0 0,-1-1 53 0 0,-86-17-127 0 0,-35-4-8 0 0,-8 18 227 0 0,130 4-242 0 0,-1 0 53 0 0,-75 1-212 0 0,74 8 259 0 0,0 0 0 0 0,0 0 0 0 0,-6 16 0 0 0,10-23-78 0 0,-83 224-397 0 0,83-223 246 0 0,2 1-13 0 0,0-2 110 0 0,-1 0 0 0 0,1 0 0 0 0,0 0 1 0 0,0 0-1 0 0,0 0 0 0 0,0 0 0 0 0,0-1 0 0 0,0 1 1 0 0,1 0-1 0 0,-1 0 0 0 0,2 1 0 0 0,-1-2-195 0 0,2 0 30 0 0,50-4-224 0 0,-45 1 370 0 0,1 1 1 0 0,-1 0-1 0 0,0 0 0 0 0,1 1 1 0 0,-1 1-1 0 0,0-1 1 0 0,0 1-1 0 0,1 1 1 0 0,-1 0-1 0 0,0 0 0 0 0,14 6 1 0 0,-19-6 183 0 0,-1-1 1 0 0,1 1 0 0 0,0 0-1 0 0,-1 0 1 0 0,0 0-1 0 0,1 1 1 0 0,-1-1-1 0 0,0 1 1 0 0,0 0 0 0 0,-1 0-1 0 0,1 0 1 0 0,-1 0-1 0 0,1 0 1 0 0,-1 1 0 0 0,0-1-1 0 0,0 1 1 0 0,0 0-1 0 0,-1-1 1 0 0,1 1-1 0 0,-1 0 1 0 0,0 0 0 0 0,0 0-1 0 0,0 0 1 0 0,-1 0-1 0 0,1 0 1 0 0,-1 0 0 0 0,0 0-1 0 0,-1 6 1 0 0,-2 8 806 0 0,-1 0 1 0 0,0-1 0 0 0,-1 0-1 0 0,-13 28 1 0 0,-38 65 2873 0 0,32-65-2688 0 0,-12 14-2478 0 0,28-48 554 0 0,7-9 595 0 0,-3 4 412 0 0,-12-5-5841 0 0,0-2-1016 0 0,11 0 5815 0 0,3 0 248 0 0,5-17-2140 0 0,11-5 1522 0 0,-12 21 776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2T20:56:16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1875 29 48 0 0,'-12'1'390'0'0,"-20"-2"6237"0"0,24-1-6971 0 0,5 2 1316 0 0,-31-12 2005 0 0,30 12-2573 0 0,-26-6 11 0 0,0 2 0 0 0,-1 1 1 0 0,-30 2-1 0 0,-101 8-376 0 0,91-2 80 0 0,27-3-124 0 0,-450 28 257 0 0,1 25-123 0 0,385-35-167 0 0,-95 11 159 0 0,151-29-4319 0 0,49-2 3030 0 0,15-6-4564 0 0,-10 5 3794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2T20:56:16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0 188 180 0 0,'0'0'1133'0'0,"3"-1"-889"0"0,6-3 20 0 0,0 0 1 0 0,0-1 0 0 0,0 0-1 0 0,-1 0 1 0 0,0-1 0 0 0,0 0-1 0 0,0-1 1 0 0,-1 0 0 0 0,10-12-1 0 0,-3 5 119 0 0,1 0 0 0 0,24-18 0 0 0,-25 23-227 0 0,-1 1 0 0 0,1 1 0 0 0,0 0 0 0 0,0 1 0 0 0,1 1 0 0 0,-1 0 0 0 0,1 1 0 0 0,19-3 0 0 0,-32 7-73 0 0,0-1 1 0 0,0 1-1 0 0,0 1 0 0 0,0-1 1 0 0,0 0-1 0 0,0 0 1 0 0,0 1-1 0 0,1-1 0 0 0,-1 1 1 0 0,0 0-1 0 0,-1-1 1 0 0,1 1-1 0 0,0 0 0 0 0,0 0 1 0 0,0 0-1 0 0,0 1 1 0 0,-1-1-1 0 0,1 0 0 0 0,0 1 1 0 0,1 1-1 0 0,-1 0 77 0 0,0 0 0 0 0,-1 0 0 0 0,1 0 0 0 0,-1 0 0 0 0,1 0 0 0 0,-1 0 0 0 0,0 1 1 0 0,0-1-1 0 0,0 0 0 0 0,-1 1 0 0 0,1 3 0 0 0,0 5 462 0 0,-1 0 0 0 0,-1-1 0 0 0,0 1 0 0 0,0 0 0 0 0,-7 21 0 0 0,-6 11 3419 0 0,-36 71 1 0 0,7-16-3066 0 0,42-96-1935 0 0,4 1-321 0 0,-3-4 1222 0 0,0 0-1 0 0,0 0 0 0 0,0 1 0 0 0,0-1 0 0 0,0 0 1 0 0,0 1-1 0 0,0-1 0 0 0,1 0 0 0 0,-1 0 1 0 0,0 1-1 0 0,0-1 0 0 0,0 0 0 0 0,0 0 0 0 0,0 1 1 0 0,1-1-1 0 0,-1 0 0 0 0,0 0 0 0 0,0 0 1 0 0,1 1-1 0 0,-1-1 0 0 0,0 0 0 0 0,0 0 0 0 0,1 0 1 0 0,-1 0-1 0 0,0 1 0 0 0,0-1 0 0 0,1 0 1 0 0,-1 0-1 0 0,0 0 0 0 0,0 0 0 0 0,1 0 0 0 0,-1 0 1 0 0,0 0-1 0 0,1 0 0 0 0,-1 0 0 0 0,0 0 1 0 0,1 0-1 0 0,-1 0 0 0 0,0 0 0 0 0,0 0 0 0 0,1 0 1 0 0,35-3-1915 0 0,31 1 381 0 0,-64 1 1597 0 0,-1 1 0 0 0,1 0 1 0 0,0 1-1 0 0,0-1 1 0 0,0 0-1 0 0,0 1 0 0 0,0 0 1 0 0,-1-1-1 0 0,1 1 0 0 0,0 0 1 0 0,-1 1-1 0 0,1-1 0 0 0,0 0 1 0 0,-1 1-1 0 0,0-1 1 0 0,1 1-1 0 0,-1 0 0 0 0,0 0 1 0 0,0 0-1 0 0,0 0 0 0 0,0 0 1 0 0,0 0-1 0 0,0 1 0 0 0,-1-1 1 0 0,1 1-1 0 0,-1-1 1 0 0,0 1-1 0 0,1-1 0 0 0,-1 1 1 0 0,0 0-1 0 0,-1-1 0 0 0,1 1 1 0 0,0 0-1 0 0,-1 0 0 0 0,0 0 1 0 0,1 0-1 0 0,-1 0 1 0 0,-1 5-1 0 0,0 5 433 0 0,-1-1 1 0 0,0 1 0 0 0,-1-1-1 0 0,0 1 1 0 0,-1-1-1 0 0,0 0 1 0 0,-7 13-1 0 0,-8 13 2422 0 0,-1-1-1 0 0,-3-1 1 0 0,-30 39-1 0 0,-101 101 531 0 0,91-107-4877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96583" cy="365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5990" tIns="42995" rIns="85990" bIns="42995" numCol="1" anchor="t" anchorCtr="0" compatLnSpc="1">
            <a:prstTxWarp prst="textNoShape">
              <a:avLst/>
            </a:prstTxWarp>
          </a:bodyPr>
          <a:lstStyle>
            <a:lvl1pPr defTabSz="860425">
              <a:defRPr sz="11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5295473" y="0"/>
            <a:ext cx="3996583" cy="365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5990" tIns="42995" rIns="85990" bIns="42995" numCol="1" anchor="t" anchorCtr="0" compatLnSpc="1">
            <a:prstTxWarp prst="textNoShape">
              <a:avLst/>
            </a:prstTxWarp>
          </a:bodyPr>
          <a:lstStyle>
            <a:lvl1pPr algn="r" defTabSz="860425">
              <a:defRPr sz="11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54338" y="522288"/>
            <a:ext cx="3484562" cy="2614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98976" y="3344752"/>
            <a:ext cx="6894106" cy="31371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5990" tIns="42995" rIns="85990" bIns="429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9012"/>
            <a:ext cx="3996583" cy="365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5990" tIns="42995" rIns="85990" bIns="42995" numCol="1" anchor="b" anchorCtr="0" compatLnSpc="1">
            <a:prstTxWarp prst="textNoShape">
              <a:avLst/>
            </a:prstTxWarp>
          </a:bodyPr>
          <a:lstStyle>
            <a:lvl1pPr defTabSz="860425">
              <a:defRPr sz="11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95473" y="6639012"/>
            <a:ext cx="3996583" cy="365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5990" tIns="42995" rIns="85990" bIns="42995" numCol="1" anchor="b" anchorCtr="0" compatLnSpc="1">
            <a:prstTxWarp prst="textNoShape">
              <a:avLst/>
            </a:prstTxWarp>
          </a:bodyPr>
          <a:lstStyle>
            <a:lvl1pPr algn="r" defTabSz="860425">
              <a:defRPr sz="1100"/>
            </a:lvl1pPr>
          </a:lstStyle>
          <a:p>
            <a:pPr>
              <a:defRPr/>
            </a:pPr>
            <a:fld id="{1ECE8E26-272F-7449-95A5-E00843D88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54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not declared with </a:t>
            </a:r>
            <a:r>
              <a:rPr lang="en-US" b="1" dirty="0"/>
              <a:t>type</a:t>
            </a:r>
            <a:r>
              <a:rPr lang="en-US" b="0" dirty="0"/>
              <a:t>… &lt;sigh&gt; </a:t>
            </a:r>
            <a:r>
              <a:rPr lang="en-US" b="1" dirty="0"/>
              <a:t>data</a:t>
            </a:r>
            <a:r>
              <a:rPr lang="en-US" b="0" dirty="0"/>
              <a:t> can be recursive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CE8E26-272F-7449-95A5-E00843D8875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8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04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8604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8604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8604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8604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5D7A43F-7D82-1444-95D4-B18F58A940D0}" type="slidenum">
              <a:rPr lang="en-US" sz="1100"/>
              <a:pPr/>
              <a:t>18</a:t>
            </a:fld>
            <a:endParaRPr lang="en-US" sz="11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test tree for valid </a:t>
            </a:r>
            <a:r>
              <a:rPr lang="en-US" dirty="0" err="1"/>
              <a:t>bst</a:t>
            </a:r>
            <a:r>
              <a:rPr lang="en-US" dirty="0"/>
              <a:t>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CE8E26-272F-7449-95A5-E00843D8875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2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11 - Declaring Types and Classes</a:t>
            </a:r>
          </a:p>
        </p:txBody>
      </p:sp>
      <p:pic>
        <p:nvPicPr>
          <p:cNvPr id="4" name="Picture 13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96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69B6E-F9F1-7548-BD0A-5B3C06893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8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AF307-2DFD-1744-819C-E39F11E12F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37066-0571-0447-8D03-53F134544E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9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A6ABC-C2F2-6A41-A47C-E005777CF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2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D8437-CEAD-3B48-8F49-76FEB00753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C47B1-762D-9845-9A2A-BEBF4BB1A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2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4839C-9BB7-BB4D-96E1-589D0E7BC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4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C36D0-0ED6-684D-8A07-95B77A62C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0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5779D-38C7-9346-8D49-DBC00D127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8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E89CE-8BCC-3F47-AE37-99D728153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7400F20-5860-D94E-940C-99F6A6B2B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2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+mn-ea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2.png"/><Relationship Id="rId18" Type="http://schemas.openxmlformats.org/officeDocument/2006/relationships/customXml" Target="../ink/ink13.xml"/><Relationship Id="rId26" Type="http://schemas.openxmlformats.org/officeDocument/2006/relationships/customXml" Target="../ink/ink17.xml"/><Relationship Id="rId3" Type="http://schemas.openxmlformats.org/officeDocument/2006/relationships/image" Target="../media/image7.png"/><Relationship Id="rId21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customXml" Target="../ink/ink10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.xml"/><Relationship Id="rId11" Type="http://schemas.openxmlformats.org/officeDocument/2006/relationships/image" Target="../media/image11.png"/><Relationship Id="rId24" Type="http://schemas.openxmlformats.org/officeDocument/2006/relationships/customXml" Target="../ink/ink16.xml"/><Relationship Id="rId32" Type="http://schemas.openxmlformats.org/officeDocument/2006/relationships/customXml" Target="../ink/ink20.xml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8.xml"/><Relationship Id="rId10" Type="http://schemas.openxmlformats.org/officeDocument/2006/relationships/customXml" Target="../ink/ink9.xml"/><Relationship Id="rId19" Type="http://schemas.openxmlformats.org/officeDocument/2006/relationships/image" Target="../media/image15.png"/><Relationship Id="rId31" Type="http://schemas.openxmlformats.org/officeDocument/2006/relationships/image" Target="../media/image21.png"/><Relationship Id="rId4" Type="http://schemas.openxmlformats.org/officeDocument/2006/relationships/customXml" Target="../ink/ink6.xml"/><Relationship Id="rId9" Type="http://schemas.openxmlformats.org/officeDocument/2006/relationships/image" Target="../media/image10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Relationship Id="rId27" Type="http://schemas.openxmlformats.org/officeDocument/2006/relationships/image" Target="../media/image19.png"/><Relationship Id="rId30" Type="http://schemas.openxmlformats.org/officeDocument/2006/relationships/customXml" Target="../ink/ink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5C1B8B5-F999-0749-AE86-1FB479D6F14F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72704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  <a:cs typeface="+mn-cs"/>
              </a:rPr>
              <a:t>PROGRAMMING IN HASKELL</a:t>
            </a:r>
          </a:p>
        </p:txBody>
      </p:sp>
      <p:sp>
        <p:nvSpPr>
          <p:cNvPr id="72704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1" lang="en-US" sz="3200">
                <a:cs typeface="+mn-cs"/>
              </a:rPr>
              <a:t>Chapter 8 - </a:t>
            </a:r>
            <a:r>
              <a:rPr kumimoji="1" lang="en-US" sz="3200" dirty="0">
                <a:cs typeface="+mn-cs"/>
              </a:rPr>
              <a:t>Declaring Types and Classes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24257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3CF9C6C-9498-8D40-848C-7D55CABB03A7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678914" name="Text Box 2"/>
          <p:cNvSpPr txBox="1">
            <a:spLocks noChangeArrowheads="1"/>
          </p:cNvSpPr>
          <p:nvPr/>
        </p:nvSpPr>
        <p:spPr bwMode="auto">
          <a:xfrm>
            <a:off x="341313" y="482600"/>
            <a:ext cx="10477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69900" y="1587500"/>
            <a:ext cx="8056563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Shape has values of the form Circle r where r is a float, and Rect x y where x and y are floats.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Circle and Rect can be viewed as </a:t>
            </a:r>
            <a:r>
              <a:rPr kumimoji="1" lang="en-US" u="sng"/>
              <a:t>functions</a:t>
            </a:r>
            <a:r>
              <a:rPr kumimoji="1" lang="en-US"/>
              <a:t> that construct values of type Shape:</a:t>
            </a:r>
          </a:p>
        </p:txBody>
      </p:sp>
      <p:sp>
        <p:nvSpPr>
          <p:cNvPr id="678918" name="Text Box 6"/>
          <p:cNvSpPr txBox="1">
            <a:spLocks noChangeArrowheads="1"/>
          </p:cNvSpPr>
          <p:nvPr/>
        </p:nvSpPr>
        <p:spPr bwMode="auto">
          <a:xfrm>
            <a:off x="1535113" y="4697413"/>
            <a:ext cx="5799137" cy="13065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Circle :: Float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Shape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Rect :: Float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Float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Shape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40B0C72-AAC3-C847-9B52-11E2A66FFB1A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670722" name="Text Box 2"/>
          <p:cNvSpPr txBox="1">
            <a:spLocks noChangeArrowheads="1"/>
          </p:cNvSpPr>
          <p:nvPr/>
        </p:nvSpPr>
        <p:spPr bwMode="auto">
          <a:xfrm>
            <a:off x="284163" y="492125"/>
            <a:ext cx="833755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 surprisingly, data declarations themselves can also have parameters.  For example, given</a:t>
            </a:r>
          </a:p>
        </p:txBody>
      </p:sp>
      <p:sp>
        <p:nvSpPr>
          <p:cNvPr id="670724" name="Text Box 4"/>
          <p:cNvSpPr txBox="1">
            <a:spLocks noChangeArrowheads="1"/>
          </p:cNvSpPr>
          <p:nvPr/>
        </p:nvSpPr>
        <p:spPr bwMode="auto">
          <a:xfrm>
            <a:off x="1439863" y="1806575"/>
            <a:ext cx="5892800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data Maybe a = Nothing | Just a</a:t>
            </a:r>
          </a:p>
        </p:txBody>
      </p:sp>
      <p:sp>
        <p:nvSpPr>
          <p:cNvPr id="670728" name="Text Box 8"/>
          <p:cNvSpPr txBox="1">
            <a:spLocks noChangeArrowheads="1"/>
          </p:cNvSpPr>
          <p:nvPr/>
        </p:nvSpPr>
        <p:spPr bwMode="auto">
          <a:xfrm>
            <a:off x="1439863" y="3546475"/>
            <a:ext cx="6099175" cy="28114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300" dirty="0" err="1">
                <a:latin typeface="Lucida Sans Typewriter" charset="0"/>
                <a:cs typeface="+mn-cs"/>
              </a:rPr>
              <a:t>safediv</a:t>
            </a:r>
            <a:r>
              <a:rPr lang="en-US" sz="2300" dirty="0">
                <a:latin typeface="Lucida Sans Typewriter" charset="0"/>
                <a:cs typeface="+mn-cs"/>
              </a:rPr>
              <a:t> :: </a:t>
            </a:r>
            <a:r>
              <a:rPr lang="en-US" sz="2300" dirty="0" err="1">
                <a:latin typeface="Lucida Sans Typewriter" charset="0"/>
                <a:cs typeface="+mn-cs"/>
              </a:rPr>
              <a:t>Int</a:t>
            </a:r>
            <a:r>
              <a:rPr lang="en-US" sz="2300" dirty="0">
                <a:latin typeface="Lucida Sans Typewriter" charset="0"/>
                <a:cs typeface="+mn-cs"/>
              </a:rPr>
              <a:t> </a:t>
            </a:r>
            <a:r>
              <a:rPr lang="en-US" sz="2300" dirty="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300" dirty="0">
                <a:latin typeface="Lucida Sans Typewriter" charset="0"/>
                <a:cs typeface="+mn-cs"/>
              </a:rPr>
              <a:t> </a:t>
            </a:r>
            <a:r>
              <a:rPr lang="en-US" sz="2300" dirty="0" err="1">
                <a:latin typeface="Lucida Sans Typewriter" charset="0"/>
                <a:cs typeface="+mn-cs"/>
              </a:rPr>
              <a:t>Int</a:t>
            </a:r>
            <a:r>
              <a:rPr lang="en-US" sz="2300" dirty="0">
                <a:latin typeface="Lucida Sans Typewriter" charset="0"/>
                <a:cs typeface="+mn-cs"/>
              </a:rPr>
              <a:t> </a:t>
            </a:r>
            <a:r>
              <a:rPr lang="en-US" sz="2300" dirty="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300" dirty="0">
                <a:latin typeface="Lucida Sans Typewriter" charset="0"/>
                <a:cs typeface="+mn-cs"/>
              </a:rPr>
              <a:t> Maybe </a:t>
            </a:r>
            <a:r>
              <a:rPr lang="en-US" sz="2300" dirty="0" err="1">
                <a:latin typeface="Lucida Sans Typewriter" charset="0"/>
                <a:cs typeface="+mn-cs"/>
              </a:rPr>
              <a:t>Int</a:t>
            </a:r>
            <a:endParaRPr lang="en-US" sz="2300" dirty="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300" dirty="0" err="1">
                <a:latin typeface="Lucida Sans Typewriter" charset="0"/>
                <a:cs typeface="+mn-cs"/>
              </a:rPr>
              <a:t>safediv</a:t>
            </a:r>
            <a:r>
              <a:rPr lang="en-US" sz="2300" dirty="0">
                <a:latin typeface="Lucida Sans Typewriter" charset="0"/>
                <a:cs typeface="+mn-cs"/>
              </a:rPr>
              <a:t> _ 0 = Nothing</a:t>
            </a:r>
          </a:p>
          <a:p>
            <a:pPr>
              <a:lnSpc>
                <a:spcPct val="110000"/>
              </a:lnSpc>
              <a:defRPr/>
            </a:pPr>
            <a:r>
              <a:rPr lang="en-US" sz="2300" dirty="0" err="1">
                <a:latin typeface="Lucida Sans Typewriter" charset="0"/>
                <a:cs typeface="+mn-cs"/>
              </a:rPr>
              <a:t>safediv</a:t>
            </a:r>
            <a:r>
              <a:rPr lang="en-US" sz="2300" dirty="0">
                <a:latin typeface="Lucida Sans Typewriter" charset="0"/>
                <a:cs typeface="+mn-cs"/>
              </a:rPr>
              <a:t> m n = Just (m `div` n)</a:t>
            </a:r>
          </a:p>
          <a:p>
            <a:pPr>
              <a:lnSpc>
                <a:spcPct val="110000"/>
              </a:lnSpc>
              <a:defRPr/>
            </a:pPr>
            <a:endParaRPr lang="en-US" sz="2300" dirty="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300" dirty="0" err="1">
                <a:latin typeface="Lucida Sans Typewriter" charset="0"/>
                <a:cs typeface="+mn-cs"/>
              </a:rPr>
              <a:t>safehead</a:t>
            </a:r>
            <a:r>
              <a:rPr lang="en-US" sz="2300" dirty="0">
                <a:latin typeface="Lucida Sans Typewriter" charset="0"/>
                <a:cs typeface="+mn-cs"/>
              </a:rPr>
              <a:t> :: [a] </a:t>
            </a:r>
            <a:r>
              <a:rPr lang="en-US" sz="2300" dirty="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300" dirty="0">
                <a:latin typeface="Lucida Sans Typewriter" charset="0"/>
                <a:cs typeface="+mn-cs"/>
              </a:rPr>
              <a:t> Maybe a</a:t>
            </a:r>
          </a:p>
          <a:p>
            <a:pPr>
              <a:lnSpc>
                <a:spcPct val="110000"/>
              </a:lnSpc>
              <a:defRPr/>
            </a:pPr>
            <a:r>
              <a:rPr lang="en-US" sz="2300" dirty="0" err="1">
                <a:latin typeface="Lucida Sans Typewriter" charset="0"/>
                <a:cs typeface="+mn-cs"/>
              </a:rPr>
              <a:t>safehead</a:t>
            </a:r>
            <a:r>
              <a:rPr lang="en-US" sz="2300" dirty="0">
                <a:latin typeface="Lucida Sans Typewriter" charset="0"/>
                <a:cs typeface="+mn-cs"/>
              </a:rPr>
              <a:t> [] = Nothing</a:t>
            </a:r>
          </a:p>
          <a:p>
            <a:pPr>
              <a:lnSpc>
                <a:spcPct val="110000"/>
              </a:lnSpc>
              <a:defRPr/>
            </a:pPr>
            <a:r>
              <a:rPr lang="en-US" sz="2300" dirty="0" err="1">
                <a:latin typeface="Lucida Sans Typewriter" charset="0"/>
                <a:cs typeface="+mn-cs"/>
              </a:rPr>
              <a:t>safehead</a:t>
            </a:r>
            <a:r>
              <a:rPr lang="en-US" sz="2300" dirty="0">
                <a:latin typeface="Lucida Sans Typewriter" charset="0"/>
                <a:cs typeface="+mn-cs"/>
              </a:rPr>
              <a:t> </a:t>
            </a:r>
            <a:r>
              <a:rPr lang="en-US" sz="2300" dirty="0" err="1">
                <a:latin typeface="Lucida Sans Typewriter" charset="0"/>
                <a:cs typeface="+mn-cs"/>
              </a:rPr>
              <a:t>xs</a:t>
            </a:r>
            <a:r>
              <a:rPr lang="en-US" sz="2300" dirty="0">
                <a:latin typeface="Lucida Sans Typewriter" charset="0"/>
                <a:cs typeface="+mn-cs"/>
              </a:rPr>
              <a:t> = Just (head </a:t>
            </a:r>
            <a:r>
              <a:rPr lang="en-US" sz="2300" dirty="0" err="1">
                <a:latin typeface="Lucida Sans Typewriter" charset="0"/>
                <a:cs typeface="+mn-cs"/>
              </a:rPr>
              <a:t>xs</a:t>
            </a:r>
            <a:r>
              <a:rPr lang="en-US" sz="2300" dirty="0">
                <a:latin typeface="Lucida Sans Typewriter" charset="0"/>
                <a:cs typeface="+mn-cs"/>
              </a:rPr>
              <a:t>)</a:t>
            </a:r>
          </a:p>
        </p:txBody>
      </p:sp>
      <p:sp>
        <p:nvSpPr>
          <p:cNvPr id="670729" name="Text Box 9"/>
          <p:cNvSpPr txBox="1">
            <a:spLocks noChangeArrowheads="1"/>
          </p:cNvSpPr>
          <p:nvPr/>
        </p:nvSpPr>
        <p:spPr bwMode="auto">
          <a:xfrm>
            <a:off x="293688" y="2668588"/>
            <a:ext cx="83375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we can define: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3E3EFC6-490A-9444-B2FA-1F4C579B6E05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Recursive Types</a:t>
            </a:r>
          </a:p>
        </p:txBody>
      </p:sp>
      <p:sp>
        <p:nvSpPr>
          <p:cNvPr id="676867" name="Text Box 3"/>
          <p:cNvSpPr txBox="1">
            <a:spLocks noChangeArrowheads="1"/>
          </p:cNvSpPr>
          <p:nvPr/>
        </p:nvSpPr>
        <p:spPr bwMode="auto">
          <a:xfrm>
            <a:off x="427038" y="1675597"/>
            <a:ext cx="8267700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In Haskell, new types can be declared in terms of themselves.  That is, types can be </a:t>
            </a:r>
            <a:r>
              <a:rPr lang="en-US" u="sng" dirty="0">
                <a:cs typeface="+mn-cs"/>
              </a:rPr>
              <a:t>recursive</a:t>
            </a:r>
            <a:r>
              <a:rPr lang="en-US" dirty="0">
                <a:cs typeface="+mn-cs"/>
              </a:rPr>
              <a:t>.</a:t>
            </a:r>
          </a:p>
        </p:txBody>
      </p:sp>
      <p:sp>
        <p:nvSpPr>
          <p:cNvPr id="676868" name="Text Box 4"/>
          <p:cNvSpPr txBox="1">
            <a:spLocks noChangeArrowheads="1"/>
          </p:cNvSpPr>
          <p:nvPr/>
        </p:nvSpPr>
        <p:spPr bwMode="auto">
          <a:xfrm>
            <a:off x="1597025" y="3657600"/>
            <a:ext cx="4972050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data Nat = Zero | </a:t>
            </a:r>
            <a:r>
              <a:rPr lang="en-US" sz="2400" dirty="0" err="1">
                <a:latin typeface="Lucida Sans Typewriter" charset="0"/>
                <a:cs typeface="+mn-cs"/>
              </a:rPr>
              <a:t>Succ</a:t>
            </a:r>
            <a:r>
              <a:rPr lang="en-US" sz="2400" dirty="0">
                <a:latin typeface="Lucida Sans Typewriter" charset="0"/>
                <a:cs typeface="+mn-cs"/>
              </a:rPr>
              <a:t> Nat</a:t>
            </a:r>
          </a:p>
        </p:txBody>
      </p:sp>
      <p:sp>
        <p:nvSpPr>
          <p:cNvPr id="676869" name="AutoShape 5"/>
          <p:cNvSpPr>
            <a:spLocks noChangeArrowheads="1"/>
          </p:cNvSpPr>
          <p:nvPr/>
        </p:nvSpPr>
        <p:spPr bwMode="auto">
          <a:xfrm>
            <a:off x="942975" y="5183188"/>
            <a:ext cx="6437313" cy="1028700"/>
          </a:xfrm>
          <a:prstGeom prst="wedgeRoundRectCallout">
            <a:avLst>
              <a:gd name="adj1" fmla="val -21898"/>
              <a:gd name="adj2" fmla="val -9845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Nat is a new type, with constructors Zero :: Nat and Succ :: Nat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>
                <a:cs typeface="+mn-cs"/>
              </a:rPr>
              <a:t> Nat.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FD84852-0A27-3D40-835F-1C73E3A2D96E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685058" name="Text Box 2"/>
          <p:cNvSpPr txBox="1">
            <a:spLocks noChangeArrowheads="1"/>
          </p:cNvSpPr>
          <p:nvPr/>
        </p:nvSpPr>
        <p:spPr bwMode="auto">
          <a:xfrm>
            <a:off x="328613" y="482600"/>
            <a:ext cx="10477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69900" y="1504950"/>
            <a:ext cx="82169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 value of type Nat is either Zero, or of the form Succ n where n :: Nat.  That is, Nat contains the following infinite sequence of values:</a:t>
            </a: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1677988" y="3382963"/>
            <a:ext cx="920750" cy="493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Zero</a:t>
            </a:r>
          </a:p>
        </p:txBody>
      </p:sp>
      <p:sp>
        <p:nvSpPr>
          <p:cNvPr id="685061" name="Text Box 5"/>
          <p:cNvSpPr txBox="1">
            <a:spLocks noChangeArrowheads="1"/>
          </p:cNvSpPr>
          <p:nvPr/>
        </p:nvSpPr>
        <p:spPr bwMode="auto">
          <a:xfrm>
            <a:off x="1677988" y="4195763"/>
            <a:ext cx="1841500" cy="493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Succ Zero</a:t>
            </a:r>
          </a:p>
        </p:txBody>
      </p:sp>
      <p:sp>
        <p:nvSpPr>
          <p:cNvPr id="685062" name="Text Box 6"/>
          <p:cNvSpPr txBox="1">
            <a:spLocks noChangeArrowheads="1"/>
          </p:cNvSpPr>
          <p:nvPr/>
        </p:nvSpPr>
        <p:spPr bwMode="auto">
          <a:xfrm>
            <a:off x="1677988" y="5008563"/>
            <a:ext cx="3130550" cy="493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Succ (Succ Zero)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617663" y="5746750"/>
            <a:ext cx="266700" cy="609600"/>
            <a:chOff x="1062" y="3676"/>
            <a:chExt cx="168" cy="384"/>
          </a:xfrm>
        </p:grpSpPr>
        <p:sp>
          <p:nvSpPr>
            <p:cNvPr id="27656" name="Text Box 14"/>
            <p:cNvSpPr txBox="1">
              <a:spLocks noChangeArrowheads="1"/>
            </p:cNvSpPr>
            <p:nvPr/>
          </p:nvSpPr>
          <p:spPr bwMode="auto">
            <a:xfrm>
              <a:off x="1062" y="3676"/>
              <a:ext cx="1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ym typeface="Symbol" charset="0"/>
                </a:rPr>
                <a:t></a:t>
              </a:r>
              <a:endParaRPr lang="en-US" sz="1400"/>
            </a:p>
          </p:txBody>
        </p:sp>
        <p:sp>
          <p:nvSpPr>
            <p:cNvPr id="27657" name="Text Box 15"/>
            <p:cNvSpPr txBox="1">
              <a:spLocks noChangeArrowheads="1"/>
            </p:cNvSpPr>
            <p:nvPr/>
          </p:nvSpPr>
          <p:spPr bwMode="auto">
            <a:xfrm>
              <a:off x="1062" y="3772"/>
              <a:ext cx="1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ym typeface="Symbol" charset="0"/>
                </a:rPr>
                <a:t></a:t>
              </a:r>
              <a:endParaRPr lang="en-US" sz="1400"/>
            </a:p>
          </p:txBody>
        </p:sp>
        <p:sp>
          <p:nvSpPr>
            <p:cNvPr id="27658" name="Text Box 16"/>
            <p:cNvSpPr txBox="1">
              <a:spLocks noChangeArrowheads="1"/>
            </p:cNvSpPr>
            <p:nvPr/>
          </p:nvSpPr>
          <p:spPr bwMode="auto">
            <a:xfrm>
              <a:off x="1062" y="3868"/>
              <a:ext cx="1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ym typeface="Symbol" charset="0"/>
                </a:rPr>
                <a:t></a:t>
              </a:r>
              <a:endParaRPr 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60" grpId="0" animBg="1" autoUpdateAnimBg="0"/>
      <p:bldP spid="685061" grpId="0" animBg="1" autoUpdateAnimBg="0"/>
      <p:bldP spid="68506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8350EE5-47E0-9148-97C1-D60853518B83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07988" y="527050"/>
            <a:ext cx="8156575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We can think of values of type Nat as </a:t>
            </a:r>
            <a:r>
              <a:rPr kumimoji="1" lang="en-US" u="sng"/>
              <a:t>natural numbers</a:t>
            </a:r>
            <a:r>
              <a:rPr kumimoji="1" lang="en-US"/>
              <a:t>, where Zero represents 0, and Succ represents the successor function 1+.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For example, the value</a:t>
            </a:r>
          </a:p>
        </p:txBody>
      </p:sp>
      <p:sp>
        <p:nvSpPr>
          <p:cNvPr id="687129" name="Text Box 25"/>
          <p:cNvSpPr txBox="1">
            <a:spLocks noChangeArrowheads="1"/>
          </p:cNvSpPr>
          <p:nvPr/>
        </p:nvSpPr>
        <p:spPr bwMode="auto">
          <a:xfrm>
            <a:off x="1666875" y="3524250"/>
            <a:ext cx="4419600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Succ (Succ (Succ Zero))</a:t>
            </a:r>
          </a:p>
        </p:txBody>
      </p:sp>
      <p:sp>
        <p:nvSpPr>
          <p:cNvPr id="687132" name="Text Box 28"/>
          <p:cNvSpPr txBox="1">
            <a:spLocks noChangeArrowheads="1"/>
          </p:cNvSpPr>
          <p:nvPr/>
        </p:nvSpPr>
        <p:spPr bwMode="auto">
          <a:xfrm>
            <a:off x="777875" y="4564063"/>
            <a:ext cx="49815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represents the natural number</a:t>
            </a:r>
          </a:p>
        </p:txBody>
      </p:sp>
      <p:grpSp>
        <p:nvGrpSpPr>
          <p:cNvPr id="28677" name="Group 33"/>
          <p:cNvGrpSpPr>
            <a:grpSpLocks/>
          </p:cNvGrpSpPr>
          <p:nvPr/>
        </p:nvGrpSpPr>
        <p:grpSpPr bwMode="auto">
          <a:xfrm>
            <a:off x="1666875" y="5629275"/>
            <a:ext cx="4405313" cy="519113"/>
            <a:chOff x="1086" y="3508"/>
            <a:chExt cx="2775" cy="327"/>
          </a:xfrm>
        </p:grpSpPr>
        <p:sp>
          <p:nvSpPr>
            <p:cNvPr id="687133" name="Text Box 29"/>
            <p:cNvSpPr txBox="1">
              <a:spLocks noChangeArrowheads="1"/>
            </p:cNvSpPr>
            <p:nvPr/>
          </p:nvSpPr>
          <p:spPr bwMode="auto">
            <a:xfrm>
              <a:off x="1086" y="3516"/>
              <a:ext cx="2088" cy="3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1 + (1 + (1 + 0))</a:t>
              </a:r>
            </a:p>
          </p:txBody>
        </p:sp>
        <p:sp>
          <p:nvSpPr>
            <p:cNvPr id="687134" name="Text Box 30"/>
            <p:cNvSpPr txBox="1">
              <a:spLocks noChangeArrowheads="1"/>
            </p:cNvSpPr>
            <p:nvPr/>
          </p:nvSpPr>
          <p:spPr bwMode="auto">
            <a:xfrm>
              <a:off x="3629" y="3516"/>
              <a:ext cx="232" cy="3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</a:t>
              </a:r>
            </a:p>
          </p:txBody>
        </p:sp>
        <p:sp>
          <p:nvSpPr>
            <p:cNvPr id="687136" name="Text Box 32"/>
            <p:cNvSpPr txBox="1">
              <a:spLocks noChangeArrowheads="1"/>
            </p:cNvSpPr>
            <p:nvPr/>
          </p:nvSpPr>
          <p:spPr bwMode="auto">
            <a:xfrm>
              <a:off x="3251" y="3508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096EA7B-C6C2-FB43-990A-7B935FB6FDC0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315913" y="519113"/>
            <a:ext cx="8118475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Using recursion, it is easy to define functions that convert between values of type Nat and Int:</a:t>
            </a:r>
          </a:p>
        </p:txBody>
      </p:sp>
      <p:sp>
        <p:nvSpPr>
          <p:cNvPr id="688131" name="Text Box 3"/>
          <p:cNvSpPr txBox="1">
            <a:spLocks noChangeArrowheads="1"/>
          </p:cNvSpPr>
          <p:nvPr/>
        </p:nvSpPr>
        <p:spPr bwMode="auto">
          <a:xfrm>
            <a:off x="1284288" y="2276475"/>
            <a:ext cx="6303962" cy="3686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nat2int :: Nat 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latin typeface="Lucida Sans Typewriter" charset="0"/>
                <a:cs typeface="+mn-cs"/>
              </a:rPr>
              <a:t>Int</a:t>
            </a: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4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nat2int Zero     = 0</a:t>
            </a:r>
          </a:p>
          <a:p>
            <a:pPr>
              <a:lnSpc>
                <a:spcPct val="14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nat2int (</a:t>
            </a:r>
            <a:r>
              <a:rPr lang="en-US" sz="2400" dirty="0" err="1">
                <a:latin typeface="Lucida Sans Typewriter" charset="0"/>
                <a:cs typeface="+mn-cs"/>
              </a:rPr>
              <a:t>Succ</a:t>
            </a:r>
            <a:r>
              <a:rPr lang="en-US" sz="2400" dirty="0">
                <a:latin typeface="Lucida Sans Typewriter" charset="0"/>
                <a:cs typeface="+mn-cs"/>
              </a:rPr>
              <a:t> n) = 1 + nat2int n</a:t>
            </a:r>
          </a:p>
          <a:p>
            <a:pPr>
              <a:lnSpc>
                <a:spcPct val="140000"/>
              </a:lnSpc>
              <a:defRPr/>
            </a:pP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4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int2nat :: </a:t>
            </a:r>
            <a:r>
              <a:rPr lang="en-US" sz="2400" dirty="0" err="1">
                <a:latin typeface="Lucida Sans Typewriter" charset="0"/>
                <a:cs typeface="+mn-cs"/>
              </a:rPr>
              <a:t>Int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Nat</a:t>
            </a:r>
          </a:p>
          <a:p>
            <a:pPr>
              <a:lnSpc>
                <a:spcPct val="14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int2nat 0 = Zero</a:t>
            </a:r>
          </a:p>
          <a:p>
            <a:pPr>
              <a:lnSpc>
                <a:spcPct val="14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int2nat n = </a:t>
            </a:r>
            <a:r>
              <a:rPr lang="en-US" sz="2400" dirty="0" err="1">
                <a:latin typeface="Lucida Sans Typewriter" charset="0"/>
                <a:cs typeface="+mn-cs"/>
              </a:rPr>
              <a:t>Succ</a:t>
            </a:r>
            <a:r>
              <a:rPr lang="en-US" sz="2400" dirty="0">
                <a:latin typeface="Lucida Sans Typewriter" charset="0"/>
                <a:cs typeface="+mn-cs"/>
              </a:rPr>
              <a:t> (int2nat (n-1))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1A3EE6C-3F16-944B-9B92-785C8D51319D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690178" name="Text Box 2"/>
          <p:cNvSpPr txBox="1">
            <a:spLocks noChangeArrowheads="1"/>
          </p:cNvSpPr>
          <p:nvPr/>
        </p:nvSpPr>
        <p:spPr bwMode="auto">
          <a:xfrm>
            <a:off x="365125" y="495300"/>
            <a:ext cx="8085138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Two naturals can be added by converting them to integers, adding, and then converting back:</a:t>
            </a:r>
          </a:p>
        </p:txBody>
      </p:sp>
      <p:sp>
        <p:nvSpPr>
          <p:cNvPr id="690179" name="Text Box 3"/>
          <p:cNvSpPr txBox="1">
            <a:spLocks noChangeArrowheads="1"/>
          </p:cNvSpPr>
          <p:nvPr/>
        </p:nvSpPr>
        <p:spPr bwMode="auto">
          <a:xfrm>
            <a:off x="365125" y="3717925"/>
            <a:ext cx="8085138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However, using recursion the function add can be defined without the need for conversions:</a:t>
            </a:r>
          </a:p>
        </p:txBody>
      </p:sp>
      <p:sp>
        <p:nvSpPr>
          <p:cNvPr id="690180" name="Text Box 4"/>
          <p:cNvSpPr txBox="1">
            <a:spLocks noChangeArrowheads="1"/>
          </p:cNvSpPr>
          <p:nvPr/>
        </p:nvSpPr>
        <p:spPr bwMode="auto">
          <a:xfrm>
            <a:off x="865188" y="2058988"/>
            <a:ext cx="7734300" cy="1041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add :: Nat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Nat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Nat</a:t>
            </a:r>
          </a:p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add m n = int2nat (nat2int m + nat2int n)</a:t>
            </a:r>
          </a:p>
        </p:txBody>
      </p:sp>
      <p:sp>
        <p:nvSpPr>
          <p:cNvPr id="690181" name="Text Box 5"/>
          <p:cNvSpPr txBox="1">
            <a:spLocks noChangeArrowheads="1"/>
          </p:cNvSpPr>
          <p:nvPr/>
        </p:nvSpPr>
        <p:spPr bwMode="auto">
          <a:xfrm>
            <a:off x="865188" y="5281613"/>
            <a:ext cx="6076950" cy="1041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add Zero     n = n</a:t>
            </a:r>
          </a:p>
          <a:p>
            <a:pPr>
              <a:lnSpc>
                <a:spcPct val="13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add (</a:t>
            </a:r>
            <a:r>
              <a:rPr lang="en-US" sz="2400" dirty="0" err="1">
                <a:latin typeface="Lucida Sans Typewriter" charset="0"/>
                <a:cs typeface="+mn-cs"/>
              </a:rPr>
              <a:t>Succ</a:t>
            </a:r>
            <a:r>
              <a:rPr lang="en-US" sz="2400" dirty="0">
                <a:latin typeface="Lucida Sans Typewriter" charset="0"/>
                <a:cs typeface="+mn-cs"/>
              </a:rPr>
              <a:t> m) n = </a:t>
            </a:r>
            <a:r>
              <a:rPr lang="en-US" sz="2400" dirty="0" err="1">
                <a:latin typeface="Lucida Sans Typewriter" charset="0"/>
                <a:cs typeface="+mn-cs"/>
              </a:rPr>
              <a:t>Succ</a:t>
            </a:r>
            <a:r>
              <a:rPr lang="en-US" sz="2400" dirty="0">
                <a:latin typeface="Lucida Sans Typewriter" charset="0"/>
                <a:cs typeface="+mn-cs"/>
              </a:rPr>
              <a:t> (add m n)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CE88F8D-C056-224D-BAF1-55FB2FCC5CA7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692226" name="Text Box 2"/>
          <p:cNvSpPr txBox="1">
            <a:spLocks noChangeArrowheads="1"/>
          </p:cNvSpPr>
          <p:nvPr/>
        </p:nvSpPr>
        <p:spPr bwMode="auto">
          <a:xfrm>
            <a:off x="352425" y="458788"/>
            <a:ext cx="8085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692227" name="Text Box 3"/>
          <p:cNvSpPr txBox="1">
            <a:spLocks noChangeArrowheads="1"/>
          </p:cNvSpPr>
          <p:nvPr/>
        </p:nvSpPr>
        <p:spPr bwMode="auto">
          <a:xfrm>
            <a:off x="1708150" y="1427163"/>
            <a:ext cx="6445250" cy="4206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add (Succ (Succ Zero)) (Succ Zero)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63638" y="1746250"/>
            <a:ext cx="6989762" cy="858838"/>
            <a:chOff x="795" y="1054"/>
            <a:chExt cx="4403" cy="541"/>
          </a:xfrm>
        </p:grpSpPr>
        <p:sp>
          <p:nvSpPr>
            <p:cNvPr id="692229" name="Text Box 5"/>
            <p:cNvSpPr txBox="1">
              <a:spLocks noChangeArrowheads="1"/>
            </p:cNvSpPr>
            <p:nvPr/>
          </p:nvSpPr>
          <p:spPr bwMode="auto">
            <a:xfrm>
              <a:off x="1138" y="1330"/>
              <a:ext cx="406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Succ (add (Succ Zero) (Succ Zero))</a:t>
              </a:r>
            </a:p>
          </p:txBody>
        </p:sp>
        <p:sp>
          <p:nvSpPr>
            <p:cNvPr id="692230" name="Text Box 6"/>
            <p:cNvSpPr txBox="1">
              <a:spLocks noChangeArrowheads="1"/>
            </p:cNvSpPr>
            <p:nvPr/>
          </p:nvSpPr>
          <p:spPr bwMode="auto">
            <a:xfrm>
              <a:off x="795" y="10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163638" y="2501900"/>
            <a:ext cx="6805612" cy="862013"/>
            <a:chOff x="795" y="1530"/>
            <a:chExt cx="4287" cy="543"/>
          </a:xfrm>
        </p:grpSpPr>
        <p:sp>
          <p:nvSpPr>
            <p:cNvPr id="692232" name="Text Box 8"/>
            <p:cNvSpPr txBox="1">
              <a:spLocks noChangeArrowheads="1"/>
            </p:cNvSpPr>
            <p:nvPr/>
          </p:nvSpPr>
          <p:spPr bwMode="auto">
            <a:xfrm>
              <a:off x="1138" y="1808"/>
              <a:ext cx="3944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Succ (Succ (add Zero (Succ Zero))</a:t>
              </a:r>
            </a:p>
          </p:txBody>
        </p:sp>
        <p:sp>
          <p:nvSpPr>
            <p:cNvPr id="692233" name="Text Box 9"/>
            <p:cNvSpPr txBox="1">
              <a:spLocks noChangeArrowheads="1"/>
            </p:cNvSpPr>
            <p:nvPr/>
          </p:nvSpPr>
          <p:spPr bwMode="auto">
            <a:xfrm>
              <a:off x="795" y="153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63638" y="3257550"/>
            <a:ext cx="4964112" cy="865188"/>
            <a:chOff x="795" y="2006"/>
            <a:chExt cx="3127" cy="545"/>
          </a:xfrm>
        </p:grpSpPr>
        <p:sp>
          <p:nvSpPr>
            <p:cNvPr id="692235" name="Text Box 11"/>
            <p:cNvSpPr txBox="1">
              <a:spLocks noChangeArrowheads="1"/>
            </p:cNvSpPr>
            <p:nvPr/>
          </p:nvSpPr>
          <p:spPr bwMode="auto">
            <a:xfrm>
              <a:off x="1138" y="2286"/>
              <a:ext cx="2784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Succ (Succ (Succ Zero))</a:t>
              </a:r>
            </a:p>
          </p:txBody>
        </p:sp>
        <p:sp>
          <p:nvSpPr>
            <p:cNvPr id="692236" name="Text Box 12"/>
            <p:cNvSpPr txBox="1">
              <a:spLocks noChangeArrowheads="1"/>
            </p:cNvSpPr>
            <p:nvPr/>
          </p:nvSpPr>
          <p:spPr bwMode="auto">
            <a:xfrm>
              <a:off x="795" y="200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52425" y="4492625"/>
            <a:ext cx="8359775" cy="2030413"/>
            <a:chOff x="222" y="2830"/>
            <a:chExt cx="5266" cy="1279"/>
          </a:xfrm>
        </p:grpSpPr>
        <p:sp>
          <p:nvSpPr>
            <p:cNvPr id="692240" name="Text Box 16"/>
            <p:cNvSpPr txBox="1">
              <a:spLocks noChangeArrowheads="1"/>
            </p:cNvSpPr>
            <p:nvPr/>
          </p:nvSpPr>
          <p:spPr bwMode="auto">
            <a:xfrm>
              <a:off x="222" y="2830"/>
              <a:ext cx="660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Note:</a:t>
              </a:r>
            </a:p>
          </p:txBody>
        </p:sp>
        <p:sp>
          <p:nvSpPr>
            <p:cNvPr id="31753" name="Rectangle 17"/>
            <p:cNvSpPr>
              <a:spLocks noChangeArrowheads="1"/>
            </p:cNvSpPr>
            <p:nvPr/>
          </p:nvSpPr>
          <p:spPr bwMode="auto">
            <a:xfrm>
              <a:off x="312" y="3443"/>
              <a:ext cx="5176" cy="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charset="0"/>
                <a:buChar char="z"/>
              </a:pPr>
              <a:r>
                <a:rPr kumimoji="1" lang="en-US"/>
                <a:t>The recursive definition for add corresponds to the laws 0+n = n and (1+m)+n = 1+(m+n).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75B824E-CE6F-B04A-90AB-30538109D0A9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Arithmetic Expressions</a:t>
            </a:r>
          </a:p>
        </p:txBody>
      </p:sp>
      <p:sp>
        <p:nvSpPr>
          <p:cNvPr id="707587" name="Text Box 3"/>
          <p:cNvSpPr txBox="1">
            <a:spLocks noChangeArrowheads="1"/>
          </p:cNvSpPr>
          <p:nvPr/>
        </p:nvSpPr>
        <p:spPr bwMode="auto">
          <a:xfrm>
            <a:off x="381000" y="1671638"/>
            <a:ext cx="831850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Consider a simple form of </a:t>
            </a:r>
            <a:r>
              <a:rPr lang="en-US" u="sng">
                <a:cs typeface="+mn-cs"/>
              </a:rPr>
              <a:t>expressions</a:t>
            </a:r>
            <a:r>
              <a:rPr lang="en-US">
                <a:cs typeface="+mn-cs"/>
              </a:rPr>
              <a:t> built up from integers using addition and multiplication.</a:t>
            </a:r>
          </a:p>
        </p:txBody>
      </p:sp>
      <p:grpSp>
        <p:nvGrpSpPr>
          <p:cNvPr id="32772" name="Group 25"/>
          <p:cNvGrpSpPr>
            <a:grpSpLocks/>
          </p:cNvGrpSpPr>
          <p:nvPr/>
        </p:nvGrpSpPr>
        <p:grpSpPr bwMode="auto">
          <a:xfrm>
            <a:off x="3119438" y="3478213"/>
            <a:ext cx="2905125" cy="2441575"/>
            <a:chOff x="3649" y="2160"/>
            <a:chExt cx="1830" cy="1538"/>
          </a:xfrm>
        </p:grpSpPr>
        <p:sp>
          <p:nvSpPr>
            <p:cNvPr id="707610" name="Text Box 26"/>
            <p:cNvSpPr txBox="1">
              <a:spLocks noChangeArrowheads="1"/>
            </p:cNvSpPr>
            <p:nvPr/>
          </p:nvSpPr>
          <p:spPr bwMode="auto">
            <a:xfrm>
              <a:off x="3649" y="2786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1</a:t>
              </a:r>
            </a:p>
          </p:txBody>
        </p:sp>
        <p:sp>
          <p:nvSpPr>
            <p:cNvPr id="707611" name="Text Box 27"/>
            <p:cNvSpPr txBox="1">
              <a:spLocks noChangeArrowheads="1"/>
            </p:cNvSpPr>
            <p:nvPr/>
          </p:nvSpPr>
          <p:spPr bwMode="auto">
            <a:xfrm>
              <a:off x="4165" y="2160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+</a:t>
              </a:r>
            </a:p>
          </p:txBody>
        </p:sp>
        <p:sp>
          <p:nvSpPr>
            <p:cNvPr id="32775" name="Text Box 28"/>
            <p:cNvSpPr txBox="1">
              <a:spLocks noChangeArrowheads="1"/>
            </p:cNvSpPr>
            <p:nvPr/>
          </p:nvSpPr>
          <p:spPr bwMode="auto">
            <a:xfrm>
              <a:off x="4713" y="2786"/>
              <a:ext cx="2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  <a:sym typeface="Symbol" charset="0"/>
                </a:rPr>
                <a:t></a:t>
              </a:r>
            </a:p>
          </p:txBody>
        </p:sp>
        <p:sp>
          <p:nvSpPr>
            <p:cNvPr id="707613" name="Text Box 29"/>
            <p:cNvSpPr txBox="1">
              <a:spLocks noChangeArrowheads="1"/>
            </p:cNvSpPr>
            <p:nvPr/>
          </p:nvSpPr>
          <p:spPr bwMode="auto">
            <a:xfrm>
              <a:off x="5247" y="3410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</a:t>
              </a:r>
            </a:p>
          </p:txBody>
        </p:sp>
        <p:sp>
          <p:nvSpPr>
            <p:cNvPr id="707614" name="Text Box 30"/>
            <p:cNvSpPr txBox="1">
              <a:spLocks noChangeArrowheads="1"/>
            </p:cNvSpPr>
            <p:nvPr/>
          </p:nvSpPr>
          <p:spPr bwMode="auto">
            <a:xfrm>
              <a:off x="4165" y="3410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2</a:t>
              </a:r>
            </a:p>
          </p:txBody>
        </p:sp>
        <p:sp>
          <p:nvSpPr>
            <p:cNvPr id="707615" name="Line 31"/>
            <p:cNvSpPr>
              <a:spLocks noChangeShapeType="1"/>
            </p:cNvSpPr>
            <p:nvPr/>
          </p:nvSpPr>
          <p:spPr bwMode="auto">
            <a:xfrm flipH="1">
              <a:off x="3882" y="2493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7616" name="Line 32"/>
            <p:cNvSpPr>
              <a:spLocks noChangeShapeType="1"/>
            </p:cNvSpPr>
            <p:nvPr/>
          </p:nvSpPr>
          <p:spPr bwMode="auto">
            <a:xfrm flipH="1">
              <a:off x="4407" y="3112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7617" name="Line 33"/>
            <p:cNvSpPr>
              <a:spLocks noChangeShapeType="1"/>
            </p:cNvSpPr>
            <p:nvPr/>
          </p:nvSpPr>
          <p:spPr bwMode="auto">
            <a:xfrm>
              <a:off x="4415" y="2488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7618" name="Line 34"/>
            <p:cNvSpPr>
              <a:spLocks noChangeShapeType="1"/>
            </p:cNvSpPr>
            <p:nvPr/>
          </p:nvSpPr>
          <p:spPr bwMode="auto">
            <a:xfrm>
              <a:off x="4947" y="3106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CA9CE5F-6AB2-B348-BFBC-273D81A2AECE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708610" name="Text Box 2"/>
          <p:cNvSpPr txBox="1">
            <a:spLocks noChangeArrowheads="1"/>
          </p:cNvSpPr>
          <p:nvPr/>
        </p:nvSpPr>
        <p:spPr bwMode="auto">
          <a:xfrm>
            <a:off x="314325" y="482600"/>
            <a:ext cx="8085138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Using recursion, a suitable new type to represent such expressions can be declared by:</a:t>
            </a:r>
          </a:p>
        </p:txBody>
      </p:sp>
      <p:sp>
        <p:nvSpPr>
          <p:cNvPr id="708611" name="Text Box 3"/>
          <p:cNvSpPr txBox="1">
            <a:spLocks noChangeArrowheads="1"/>
          </p:cNvSpPr>
          <p:nvPr/>
        </p:nvSpPr>
        <p:spPr bwMode="auto">
          <a:xfrm>
            <a:off x="314325" y="3994150"/>
            <a:ext cx="8085138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For example, the expression on the previous slide would be represented as follows:</a:t>
            </a:r>
          </a:p>
        </p:txBody>
      </p:sp>
      <p:sp>
        <p:nvSpPr>
          <p:cNvPr id="708612" name="Text Box 4"/>
          <p:cNvSpPr txBox="1">
            <a:spLocks noChangeArrowheads="1"/>
          </p:cNvSpPr>
          <p:nvPr/>
        </p:nvSpPr>
        <p:spPr bwMode="auto">
          <a:xfrm>
            <a:off x="1670050" y="2062163"/>
            <a:ext cx="4787900" cy="12969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data Expr = Val </a:t>
            </a:r>
            <a:r>
              <a:rPr lang="en-US" sz="2400" dirty="0" err="1">
                <a:latin typeface="Lucida Sans Typewriter" charset="0"/>
                <a:cs typeface="+mn-cs"/>
              </a:rPr>
              <a:t>Int</a:t>
            </a: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          | Add Expr </a:t>
            </a:r>
            <a:r>
              <a:rPr lang="en-US" sz="2400" dirty="0" err="1">
                <a:latin typeface="Lucida Sans Typewriter" charset="0"/>
                <a:cs typeface="+mn-cs"/>
              </a:rPr>
              <a:t>Expr</a:t>
            </a: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          | </a:t>
            </a:r>
            <a:r>
              <a:rPr lang="en-US" sz="2400" dirty="0" err="1">
                <a:latin typeface="Lucida Sans Typewriter" charset="0"/>
                <a:cs typeface="+mn-cs"/>
              </a:rPr>
              <a:t>Mul</a:t>
            </a:r>
            <a:r>
              <a:rPr lang="en-US" sz="2400" dirty="0">
                <a:latin typeface="Lucida Sans Typewriter" charset="0"/>
                <a:cs typeface="+mn-cs"/>
              </a:rPr>
              <a:t> Expr </a:t>
            </a:r>
            <a:r>
              <a:rPr lang="en-US" sz="2400" dirty="0" err="1">
                <a:latin typeface="Lucida Sans Typewriter" charset="0"/>
                <a:cs typeface="+mn-cs"/>
              </a:rPr>
              <a:t>Expr</a:t>
            </a:r>
            <a:endParaRPr lang="en-US" sz="2400" dirty="0">
              <a:latin typeface="Lucida Sans Typewriter" charset="0"/>
              <a:cs typeface="+mn-cs"/>
            </a:endParaRPr>
          </a:p>
        </p:txBody>
      </p:sp>
      <p:sp>
        <p:nvSpPr>
          <p:cNvPr id="708614" name="Text Box 6"/>
          <p:cNvSpPr txBox="1">
            <a:spLocks noChangeArrowheads="1"/>
          </p:cNvSpPr>
          <p:nvPr/>
        </p:nvSpPr>
        <p:spPr bwMode="auto">
          <a:xfrm>
            <a:off x="1670050" y="5575300"/>
            <a:ext cx="6261100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Add (Val 1) (</a:t>
            </a:r>
            <a:r>
              <a:rPr lang="en-US" sz="2400" dirty="0" err="1">
                <a:latin typeface="Lucida Sans Typewriter" charset="0"/>
                <a:cs typeface="+mn-cs"/>
              </a:rPr>
              <a:t>Mul</a:t>
            </a:r>
            <a:r>
              <a:rPr lang="en-US" sz="2400" dirty="0">
                <a:latin typeface="Lucida Sans Typewriter" charset="0"/>
                <a:cs typeface="+mn-cs"/>
              </a:rPr>
              <a:t> (Val 2) (Val 3))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5EE633E-1D6D-CB4B-A30D-5EE721A82DDA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Type Declarations</a:t>
            </a:r>
          </a:p>
        </p:txBody>
      </p:sp>
      <p:sp>
        <p:nvSpPr>
          <p:cNvPr id="654339" name="Text Box 3"/>
          <p:cNvSpPr txBox="1">
            <a:spLocks noChangeArrowheads="1"/>
          </p:cNvSpPr>
          <p:nvPr/>
        </p:nvSpPr>
        <p:spPr bwMode="auto">
          <a:xfrm>
            <a:off x="450850" y="1633538"/>
            <a:ext cx="8224838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In Haskell, a new name for an existing type can be defined using a </a:t>
            </a:r>
            <a:r>
              <a:rPr lang="en-US" u="sng">
                <a:cs typeface="+mn-cs"/>
              </a:rPr>
              <a:t>type declaration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1533525" y="3646488"/>
            <a:ext cx="3867150" cy="493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type String = [Char]</a:t>
            </a:r>
          </a:p>
        </p:txBody>
      </p:sp>
      <p:sp>
        <p:nvSpPr>
          <p:cNvPr id="654341" name="AutoShape 5"/>
          <p:cNvSpPr>
            <a:spLocks noChangeArrowheads="1"/>
          </p:cNvSpPr>
          <p:nvPr/>
        </p:nvSpPr>
        <p:spPr bwMode="auto">
          <a:xfrm>
            <a:off x="609600" y="5292725"/>
            <a:ext cx="6988175" cy="566738"/>
          </a:xfrm>
          <a:prstGeom prst="wedgeRoundRectCallout">
            <a:avLst>
              <a:gd name="adj1" fmla="val -21468"/>
              <a:gd name="adj2" fmla="val -15252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String is a synonym for the type [Char].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CBE779D-DF0D-A24B-8AFD-FB74A91EFC5D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704514" name="Text Box 2"/>
          <p:cNvSpPr txBox="1">
            <a:spLocks noChangeArrowheads="1"/>
          </p:cNvSpPr>
          <p:nvPr/>
        </p:nvSpPr>
        <p:spPr bwMode="auto">
          <a:xfrm>
            <a:off x="328613" y="481013"/>
            <a:ext cx="8085137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Using recursion, it is now easy to define functions that process expressions.  For example:</a:t>
            </a:r>
          </a:p>
        </p:txBody>
      </p:sp>
      <p:sp>
        <p:nvSpPr>
          <p:cNvPr id="704515" name="Text Box 3"/>
          <p:cNvSpPr txBox="1">
            <a:spLocks noChangeArrowheads="1"/>
          </p:cNvSpPr>
          <p:nvPr/>
        </p:nvSpPr>
        <p:spPr bwMode="auto">
          <a:xfrm>
            <a:off x="1231900" y="1881188"/>
            <a:ext cx="6629400" cy="4364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size :: Expr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Int</a:t>
            </a:r>
          </a:p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size (Val n)   = 1</a:t>
            </a:r>
          </a:p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size (Add x y) = size x + size y</a:t>
            </a:r>
          </a:p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size (Mul x y) = size x + size y </a:t>
            </a:r>
          </a:p>
          <a:p>
            <a:pPr>
              <a:lnSpc>
                <a:spcPct val="130000"/>
              </a:lnSpc>
              <a:defRPr/>
            </a:pPr>
            <a:endParaRPr lang="en-US" sz="2400">
              <a:latin typeface="Lucida Sans Typewriter" charset="0"/>
              <a:cs typeface="+mn-cs"/>
            </a:endParaRPr>
          </a:p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eval :: Expr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Int</a:t>
            </a:r>
          </a:p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eval (Val n)   = n</a:t>
            </a:r>
          </a:p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eval (Add x y) = eval x + eval y</a:t>
            </a:r>
          </a:p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eval (Mul x y) = eval x * eval 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9E938D7-C042-284D-BA4C-C23E61132D7C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705538" name="Text Box 2"/>
          <p:cNvSpPr txBox="1">
            <a:spLocks noChangeArrowheads="1"/>
          </p:cNvSpPr>
          <p:nvPr/>
        </p:nvSpPr>
        <p:spPr bwMode="auto">
          <a:xfrm>
            <a:off x="292100" y="407988"/>
            <a:ext cx="10477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95288" y="1306513"/>
            <a:ext cx="80565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three constructors have types:</a:t>
            </a:r>
          </a:p>
        </p:txBody>
      </p:sp>
      <p:sp>
        <p:nvSpPr>
          <p:cNvPr id="705540" name="Text Box 4"/>
          <p:cNvSpPr txBox="1">
            <a:spLocks noChangeArrowheads="1"/>
          </p:cNvSpPr>
          <p:nvPr/>
        </p:nvSpPr>
        <p:spPr bwMode="auto">
          <a:xfrm>
            <a:off x="1693863" y="2335213"/>
            <a:ext cx="5019675" cy="12969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Val :: Int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Expr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Add :: Expr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Expr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Expr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Mul :: Expr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Expr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Expr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395288" y="4013200"/>
            <a:ext cx="8043862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Many functions on expressions can be defined by replacing the constructors by other functions using a suitable </a:t>
            </a:r>
            <a:r>
              <a:rPr kumimoji="1" lang="en-US" u="sng"/>
              <a:t>fold</a:t>
            </a:r>
            <a:r>
              <a:rPr kumimoji="1" lang="en-US"/>
              <a:t> function.  For example:</a:t>
            </a:r>
          </a:p>
        </p:txBody>
      </p:sp>
      <p:sp>
        <p:nvSpPr>
          <p:cNvPr id="705542" name="Text Box 6"/>
          <p:cNvSpPr txBox="1">
            <a:spLocks noChangeArrowheads="1"/>
          </p:cNvSpPr>
          <p:nvPr/>
        </p:nvSpPr>
        <p:spPr bwMode="auto">
          <a:xfrm>
            <a:off x="1693863" y="5848350"/>
            <a:ext cx="4449762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 err="1">
                <a:latin typeface="Lucida Sans Typewriter" charset="0"/>
                <a:cs typeface="+mn-cs"/>
              </a:rPr>
              <a:t>eval</a:t>
            </a:r>
            <a:r>
              <a:rPr lang="en-US" sz="2400" dirty="0">
                <a:latin typeface="Lucida Sans Typewriter" charset="0"/>
                <a:cs typeface="+mn-cs"/>
              </a:rPr>
              <a:t> = </a:t>
            </a:r>
            <a:r>
              <a:rPr lang="en-US" sz="2400" dirty="0" err="1">
                <a:latin typeface="Lucida Sans Typewriter" charset="0"/>
                <a:cs typeface="+mn-cs"/>
              </a:rPr>
              <a:t>folde</a:t>
            </a:r>
            <a:r>
              <a:rPr lang="en-US" sz="2400" dirty="0">
                <a:latin typeface="Lucida Sans Typewriter" charset="0"/>
                <a:cs typeface="+mn-cs"/>
              </a:rPr>
              <a:t> id (+) (*)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D5E2B79-41EB-C940-A4FE-DCDE691DA8FA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Binary Trees</a:t>
            </a:r>
          </a:p>
        </p:txBody>
      </p:sp>
      <p:sp>
        <p:nvSpPr>
          <p:cNvPr id="694275" name="Text Box 3"/>
          <p:cNvSpPr txBox="1">
            <a:spLocks noChangeArrowheads="1"/>
          </p:cNvSpPr>
          <p:nvPr/>
        </p:nvSpPr>
        <p:spPr bwMode="auto">
          <a:xfrm>
            <a:off x="427038" y="1706563"/>
            <a:ext cx="8193087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In computing, it is often useful to store data in a two-way branching structure or </a:t>
            </a:r>
            <a:r>
              <a:rPr lang="en-US" u="sng">
                <a:cs typeface="+mn-cs"/>
              </a:rPr>
              <a:t>binary tree</a:t>
            </a:r>
            <a:r>
              <a:rPr lang="en-US">
                <a:cs typeface="+mn-cs"/>
              </a:rPr>
              <a:t>.</a:t>
            </a:r>
          </a:p>
        </p:txBody>
      </p:sp>
      <p:grpSp>
        <p:nvGrpSpPr>
          <p:cNvPr id="37892" name="Group 34"/>
          <p:cNvGrpSpPr>
            <a:grpSpLocks/>
          </p:cNvGrpSpPr>
          <p:nvPr/>
        </p:nvGrpSpPr>
        <p:grpSpPr bwMode="auto">
          <a:xfrm>
            <a:off x="2058988" y="3440113"/>
            <a:ext cx="4703762" cy="2655887"/>
            <a:chOff x="887" y="2027"/>
            <a:chExt cx="2963" cy="1673"/>
          </a:xfrm>
        </p:grpSpPr>
        <p:sp>
          <p:nvSpPr>
            <p:cNvPr id="694290" name="Text Box 18"/>
            <p:cNvSpPr txBox="1">
              <a:spLocks noChangeArrowheads="1"/>
            </p:cNvSpPr>
            <p:nvPr/>
          </p:nvSpPr>
          <p:spPr bwMode="auto">
            <a:xfrm>
              <a:off x="2248" y="2027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5</a:t>
              </a:r>
            </a:p>
          </p:txBody>
        </p:sp>
        <p:sp>
          <p:nvSpPr>
            <p:cNvPr id="694291" name="Text Box 19"/>
            <p:cNvSpPr txBox="1">
              <a:spLocks noChangeArrowheads="1"/>
            </p:cNvSpPr>
            <p:nvPr/>
          </p:nvSpPr>
          <p:spPr bwMode="auto">
            <a:xfrm>
              <a:off x="3074" y="2786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latin typeface="Lucida Sans Typewriter" charset="0"/>
                  <a:cs typeface="+mn-cs"/>
                  <a:sym typeface="Symbol" charset="0"/>
                </a:rPr>
                <a:t>7</a:t>
              </a:r>
            </a:p>
          </p:txBody>
        </p:sp>
        <p:sp>
          <p:nvSpPr>
            <p:cNvPr id="694292" name="Text Box 20"/>
            <p:cNvSpPr txBox="1">
              <a:spLocks noChangeArrowheads="1"/>
            </p:cNvSpPr>
            <p:nvPr/>
          </p:nvSpPr>
          <p:spPr bwMode="auto">
            <a:xfrm>
              <a:off x="3618" y="3410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9</a:t>
              </a:r>
            </a:p>
          </p:txBody>
        </p:sp>
        <p:sp>
          <p:nvSpPr>
            <p:cNvPr id="694293" name="Text Box 21"/>
            <p:cNvSpPr txBox="1">
              <a:spLocks noChangeArrowheads="1"/>
            </p:cNvSpPr>
            <p:nvPr/>
          </p:nvSpPr>
          <p:spPr bwMode="auto">
            <a:xfrm>
              <a:off x="2536" y="3410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6</a:t>
              </a:r>
            </a:p>
          </p:txBody>
        </p:sp>
        <p:sp>
          <p:nvSpPr>
            <p:cNvPr id="694295" name="Line 23"/>
            <p:cNvSpPr>
              <a:spLocks noChangeShapeType="1"/>
            </p:cNvSpPr>
            <p:nvPr/>
          </p:nvSpPr>
          <p:spPr bwMode="auto">
            <a:xfrm flipH="1">
              <a:off x="2778" y="3112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4296" name="Line 24"/>
            <p:cNvSpPr>
              <a:spLocks noChangeShapeType="1"/>
            </p:cNvSpPr>
            <p:nvPr/>
          </p:nvSpPr>
          <p:spPr bwMode="auto">
            <a:xfrm>
              <a:off x="2490" y="2364"/>
              <a:ext cx="568" cy="39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4297" name="Line 25"/>
            <p:cNvSpPr>
              <a:spLocks noChangeShapeType="1"/>
            </p:cNvSpPr>
            <p:nvPr/>
          </p:nvSpPr>
          <p:spPr bwMode="auto">
            <a:xfrm>
              <a:off x="3318" y="3106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4298" name="Text Box 26"/>
            <p:cNvSpPr txBox="1">
              <a:spLocks noChangeArrowheads="1"/>
            </p:cNvSpPr>
            <p:nvPr/>
          </p:nvSpPr>
          <p:spPr bwMode="auto">
            <a:xfrm>
              <a:off x="1425" y="2788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latin typeface="Lucida Sans Typewriter" charset="0"/>
                  <a:cs typeface="+mn-cs"/>
                  <a:sym typeface="Symbol" charset="0"/>
                </a:rPr>
                <a:t>3</a:t>
              </a:r>
            </a:p>
          </p:txBody>
        </p:sp>
        <p:sp>
          <p:nvSpPr>
            <p:cNvPr id="694299" name="Text Box 27"/>
            <p:cNvSpPr txBox="1">
              <a:spLocks noChangeArrowheads="1"/>
            </p:cNvSpPr>
            <p:nvPr/>
          </p:nvSpPr>
          <p:spPr bwMode="auto">
            <a:xfrm>
              <a:off x="1969" y="3412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4</a:t>
              </a:r>
            </a:p>
          </p:txBody>
        </p:sp>
        <p:sp>
          <p:nvSpPr>
            <p:cNvPr id="694300" name="Text Box 28"/>
            <p:cNvSpPr txBox="1">
              <a:spLocks noChangeArrowheads="1"/>
            </p:cNvSpPr>
            <p:nvPr/>
          </p:nvSpPr>
          <p:spPr bwMode="auto">
            <a:xfrm>
              <a:off x="887" y="3412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1</a:t>
              </a:r>
            </a:p>
          </p:txBody>
        </p:sp>
        <p:sp>
          <p:nvSpPr>
            <p:cNvPr id="694301" name="Line 29"/>
            <p:cNvSpPr>
              <a:spLocks noChangeShapeType="1"/>
            </p:cNvSpPr>
            <p:nvPr/>
          </p:nvSpPr>
          <p:spPr bwMode="auto">
            <a:xfrm flipH="1">
              <a:off x="1129" y="3114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4302" name="Line 30"/>
            <p:cNvSpPr>
              <a:spLocks noChangeShapeType="1"/>
            </p:cNvSpPr>
            <p:nvPr/>
          </p:nvSpPr>
          <p:spPr bwMode="auto">
            <a:xfrm>
              <a:off x="1669" y="3108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4305" name="Line 33"/>
            <p:cNvSpPr>
              <a:spLocks noChangeShapeType="1"/>
            </p:cNvSpPr>
            <p:nvPr/>
          </p:nvSpPr>
          <p:spPr bwMode="auto">
            <a:xfrm flipH="1">
              <a:off x="1651" y="2361"/>
              <a:ext cx="568" cy="39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1A24358-F915-9B47-887B-B55ACD1C303C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696322" name="Text Box 2"/>
          <p:cNvSpPr txBox="1">
            <a:spLocks noChangeArrowheads="1"/>
          </p:cNvSpPr>
          <p:nvPr/>
        </p:nvSpPr>
        <p:spPr bwMode="auto">
          <a:xfrm>
            <a:off x="315913" y="554038"/>
            <a:ext cx="8085137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Using recursion, a suitable new type to represent such binary trees can be declared by:</a:t>
            </a:r>
          </a:p>
        </p:txBody>
      </p:sp>
      <p:sp>
        <p:nvSpPr>
          <p:cNvPr id="696323" name="Text Box 3"/>
          <p:cNvSpPr txBox="1">
            <a:spLocks noChangeArrowheads="1"/>
          </p:cNvSpPr>
          <p:nvPr/>
        </p:nvSpPr>
        <p:spPr bwMode="auto">
          <a:xfrm>
            <a:off x="315913" y="3505200"/>
            <a:ext cx="8085137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For example, the tree on the previous slide would be represented as follows:</a:t>
            </a:r>
          </a:p>
        </p:txBody>
      </p:sp>
      <p:sp>
        <p:nvSpPr>
          <p:cNvPr id="696324" name="Text Box 4"/>
          <p:cNvSpPr txBox="1">
            <a:spLocks noChangeArrowheads="1"/>
          </p:cNvSpPr>
          <p:nvPr/>
        </p:nvSpPr>
        <p:spPr bwMode="auto">
          <a:xfrm>
            <a:off x="969963" y="2001838"/>
            <a:ext cx="7231062" cy="898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data Tree a = Nil | Leaf a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            | Node (Tree a) a (Tree a)</a:t>
            </a:r>
          </a:p>
        </p:txBody>
      </p:sp>
      <p:sp>
        <p:nvSpPr>
          <p:cNvPr id="696325" name="Text Box 5"/>
          <p:cNvSpPr txBox="1">
            <a:spLocks noChangeArrowheads="1"/>
          </p:cNvSpPr>
          <p:nvPr/>
        </p:nvSpPr>
        <p:spPr bwMode="auto">
          <a:xfrm>
            <a:off x="969963" y="5002213"/>
            <a:ext cx="7231062" cy="13065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 :: Tree Int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 = Node (Node (Leaf 1) 3 (Leaf 4)) 5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(Node (Leaf 6) 7 (Leaf 9))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4F48EE-1457-A7D7-A47E-6B6FA648D68D}"/>
                  </a:ext>
                </a:extLst>
              </p14:cNvPr>
              <p14:cNvContentPartPr/>
              <p14:nvPr/>
            </p14:nvContentPartPr>
            <p14:xfrm>
              <a:off x="4968360" y="419040"/>
              <a:ext cx="2559600" cy="4384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4F48EE-1457-A7D7-A47E-6B6FA648D6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9000" y="409680"/>
                <a:ext cx="2578320" cy="440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B6267D3-29A7-EB43-BBF1-47A830F0B1F2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714754" name="Text Box 2"/>
          <p:cNvSpPr txBox="1">
            <a:spLocks noChangeArrowheads="1"/>
          </p:cNvSpPr>
          <p:nvPr/>
        </p:nvSpPr>
        <p:spPr bwMode="auto">
          <a:xfrm>
            <a:off x="255588" y="496888"/>
            <a:ext cx="872490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We can now define a function that decides if a given value occurs in a binary tree:</a:t>
            </a:r>
          </a:p>
        </p:txBody>
      </p:sp>
      <p:sp>
        <p:nvSpPr>
          <p:cNvPr id="714756" name="Text Box 4"/>
          <p:cNvSpPr txBox="1">
            <a:spLocks noChangeArrowheads="1"/>
          </p:cNvSpPr>
          <p:nvPr/>
        </p:nvSpPr>
        <p:spPr bwMode="auto">
          <a:xfrm>
            <a:off x="674688" y="1787895"/>
            <a:ext cx="7064755" cy="27075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occurs :: Ord a </a:t>
            </a:r>
            <a:r>
              <a:rPr lang="en-US" sz="2400" dirty="0">
                <a:latin typeface="Lucida Sans Typewriter" pitchFamily="-1" charset="0"/>
                <a:ea typeface="ＭＳ Ｐゴシック" pitchFamily="-1" charset="-128"/>
                <a:cs typeface="ＭＳ Ｐゴシック" pitchFamily="-1" charset="-128"/>
                <a:sym typeface="Symbol" pitchFamily="-1" charset="2"/>
              </a:rPr>
              <a:t></a:t>
            </a:r>
            <a:r>
              <a:rPr lang="en-US" sz="2400" dirty="0">
                <a:latin typeface="Lucida Sans Typewriter" charset="0"/>
                <a:cs typeface="+mn-cs"/>
              </a:rPr>
              <a:t> a 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Tree a 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Bool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occurs Nil = False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occurs x (Leaf y)     = x == y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occurs x (Node l y r) = x == y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                        || occurs x l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                        || occurs x r</a:t>
            </a:r>
          </a:p>
        </p:txBody>
      </p:sp>
      <p:sp>
        <p:nvSpPr>
          <p:cNvPr id="714758" name="Text Box 6"/>
          <p:cNvSpPr txBox="1">
            <a:spLocks noChangeArrowheads="1"/>
          </p:cNvSpPr>
          <p:nvPr/>
        </p:nvSpPr>
        <p:spPr bwMode="auto">
          <a:xfrm>
            <a:off x="371475" y="5116513"/>
            <a:ext cx="8455025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But… in the worst case, when the value does not occur, this function traverses the entire tree.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7924B9-BA56-AA91-424A-A7A820F6715D}"/>
                  </a:ext>
                </a:extLst>
              </p14:cNvPr>
              <p14:cNvContentPartPr/>
              <p14:nvPr/>
            </p14:nvContentPartPr>
            <p14:xfrm>
              <a:off x="338760" y="2431080"/>
              <a:ext cx="3745440" cy="1501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7924B9-BA56-AA91-424A-A7A820F671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400" y="2421720"/>
                <a:ext cx="3764160" cy="152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A31C2F0-FC69-EF44-A474-1197A8341E9E}" type="slidenum">
              <a:rPr lang="en-US" sz="1400"/>
              <a:pPr/>
              <a:t>24</a:t>
            </a:fld>
            <a:endParaRPr lang="en-US" sz="1400"/>
          </a:p>
        </p:txBody>
      </p:sp>
      <p:sp>
        <p:nvSpPr>
          <p:cNvPr id="699394" name="Text Box 2"/>
          <p:cNvSpPr txBox="1">
            <a:spLocks noChangeArrowheads="1"/>
          </p:cNvSpPr>
          <p:nvPr/>
        </p:nvSpPr>
        <p:spPr bwMode="auto">
          <a:xfrm>
            <a:off x="279400" y="485775"/>
            <a:ext cx="8480425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Now consider the function </a:t>
            </a:r>
            <a:r>
              <a:rPr lang="en-US" u="sng">
                <a:cs typeface="+mn-cs"/>
              </a:rPr>
              <a:t>flatten</a:t>
            </a:r>
            <a:r>
              <a:rPr lang="en-US">
                <a:cs typeface="+mn-cs"/>
              </a:rPr>
              <a:t> that returns the list of all the values contained in a tree:</a:t>
            </a:r>
          </a:p>
        </p:txBody>
      </p:sp>
      <p:sp>
        <p:nvSpPr>
          <p:cNvPr id="699397" name="Text Box 5"/>
          <p:cNvSpPr txBox="1">
            <a:spLocks noChangeArrowheads="1"/>
          </p:cNvSpPr>
          <p:nvPr/>
        </p:nvSpPr>
        <p:spPr bwMode="auto">
          <a:xfrm>
            <a:off x="1154113" y="1838695"/>
            <a:ext cx="6692858" cy="27075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flatten :: Tree a 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[a]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flatten Nil = []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flatten (Leaf x)     = [x]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flatten (Node l x r) = flatten l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                       ++ [x]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                       ++ flatten r</a:t>
            </a:r>
          </a:p>
        </p:txBody>
      </p:sp>
      <p:sp>
        <p:nvSpPr>
          <p:cNvPr id="699399" name="Text Box 7"/>
          <p:cNvSpPr txBox="1">
            <a:spLocks noChangeArrowheads="1"/>
          </p:cNvSpPr>
          <p:nvPr/>
        </p:nvSpPr>
        <p:spPr bwMode="auto">
          <a:xfrm>
            <a:off x="279400" y="4954588"/>
            <a:ext cx="8294688" cy="137318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 tree is a </a:t>
            </a:r>
            <a:r>
              <a:rPr lang="en-US" u="sng">
                <a:cs typeface="+mn-cs"/>
              </a:rPr>
              <a:t>search tree</a:t>
            </a:r>
            <a:r>
              <a:rPr lang="en-US">
                <a:cs typeface="+mn-cs"/>
              </a:rPr>
              <a:t> if it flattens to a list that is ordered.  Our example tree is a search tree, as it flattens to the ordered list [1,3,4,5,6,7,9].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308D35-CBBF-7F1A-5FE2-AFBAE24AF8B9}"/>
                  </a:ext>
                </a:extLst>
              </p14:cNvPr>
              <p14:cNvContentPartPr/>
              <p14:nvPr/>
            </p14:nvContentPartPr>
            <p14:xfrm>
              <a:off x="7370280" y="992880"/>
              <a:ext cx="1134000" cy="522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308D35-CBBF-7F1A-5FE2-AFBAE24AF8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60920" y="983520"/>
                <a:ext cx="1152720" cy="54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68B8072-FF5C-874E-B0C2-E73EEB7BCB61}" type="slidenum">
              <a:rPr lang="en-US" sz="1400"/>
              <a:pPr/>
              <a:t>25</a:t>
            </a:fld>
            <a:endParaRPr lang="en-US" sz="1400"/>
          </a:p>
        </p:txBody>
      </p:sp>
      <p:sp>
        <p:nvSpPr>
          <p:cNvPr id="715778" name="Text Box 2"/>
          <p:cNvSpPr txBox="1">
            <a:spLocks noChangeArrowheads="1"/>
          </p:cNvSpPr>
          <p:nvPr/>
        </p:nvSpPr>
        <p:spPr bwMode="auto">
          <a:xfrm>
            <a:off x="255588" y="447675"/>
            <a:ext cx="8607425" cy="137318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Search trees have the important property that when trying to find a value in a tree we can always decide which of the two sub-trees it may occur in:</a:t>
            </a:r>
          </a:p>
        </p:txBody>
      </p:sp>
      <p:sp>
        <p:nvSpPr>
          <p:cNvPr id="715780" name="Text Box 4"/>
          <p:cNvSpPr txBox="1">
            <a:spLocks noChangeArrowheads="1"/>
          </p:cNvSpPr>
          <p:nvPr/>
        </p:nvSpPr>
        <p:spPr bwMode="auto">
          <a:xfrm>
            <a:off x="323850" y="5348288"/>
            <a:ext cx="853440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This new definition is more </a:t>
            </a:r>
            <a:r>
              <a:rPr lang="en-US" u="sng">
                <a:cs typeface="+mn-cs"/>
              </a:rPr>
              <a:t>efficient</a:t>
            </a:r>
            <a:r>
              <a:rPr lang="en-US">
                <a:cs typeface="+mn-cs"/>
              </a:rPr>
              <a:t>, because it only traverses one path down the tree.</a:t>
            </a:r>
          </a:p>
        </p:txBody>
      </p:sp>
      <p:sp>
        <p:nvSpPr>
          <p:cNvPr id="715781" name="Text Box 5"/>
          <p:cNvSpPr txBox="1">
            <a:spLocks noChangeArrowheads="1"/>
          </p:cNvSpPr>
          <p:nvPr/>
        </p:nvSpPr>
        <p:spPr bwMode="auto">
          <a:xfrm>
            <a:off x="442913" y="2243233"/>
            <a:ext cx="8180445" cy="27906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occurs </a:t>
            </a:r>
            <a:r>
              <a:rPr lang="en-US" sz="2400">
                <a:latin typeface="Lucida Sans Typewriter" charset="0"/>
                <a:cs typeface="+mn-cs"/>
              </a:rPr>
              <a:t>_ Nil = False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occurs x (Leaf y)              = x == y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occurs x (Node l y r) | x == y = True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                      | x &lt; y  = occurs x l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                      | x &gt; y  = occurs x 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6ED038-4EEE-E798-AD52-6EA93DAEBEB8}"/>
                  </a:ext>
                </a:extLst>
              </p14:cNvPr>
              <p14:cNvContentPartPr/>
              <p14:nvPr/>
            </p14:nvContentPartPr>
            <p14:xfrm>
              <a:off x="7114680" y="2140560"/>
              <a:ext cx="341640" cy="410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6ED038-4EEE-E798-AD52-6EA93DAEBE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5320" y="2131200"/>
                <a:ext cx="360360" cy="429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1D002BB-24A8-B546-83CE-33AD9E6F4BAC}" type="slidenum">
              <a:rPr lang="en-US" sz="1400"/>
              <a:pPr/>
              <a:t>26</a:t>
            </a:fld>
            <a:endParaRPr lang="en-US" sz="140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Exercises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393700" y="1771650"/>
            <a:ext cx="8521700" cy="946150"/>
            <a:chOff x="275" y="1928"/>
            <a:chExt cx="5314" cy="596"/>
          </a:xfrm>
        </p:grpSpPr>
        <p:sp>
          <p:nvSpPr>
            <p:cNvPr id="717828" name="Text Box 4"/>
            <p:cNvSpPr txBox="1">
              <a:spLocks noChangeArrowheads="1"/>
            </p:cNvSpPr>
            <p:nvPr/>
          </p:nvSpPr>
          <p:spPr bwMode="auto">
            <a:xfrm>
              <a:off x="275" y="1928"/>
              <a:ext cx="406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chemeClr val="accent2"/>
                  </a:solidFill>
                  <a:cs typeface="+mn-cs"/>
                </a:rPr>
                <a:t>(1)</a:t>
              </a:r>
            </a:p>
          </p:txBody>
        </p:sp>
        <p:sp>
          <p:nvSpPr>
            <p:cNvPr id="717829" name="Text Box 5"/>
            <p:cNvSpPr txBox="1">
              <a:spLocks noChangeArrowheads="1"/>
            </p:cNvSpPr>
            <p:nvPr/>
          </p:nvSpPr>
          <p:spPr bwMode="auto">
            <a:xfrm>
              <a:off x="702" y="1928"/>
              <a:ext cx="4887" cy="59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Using recursion and the function add, define a function that </a:t>
              </a:r>
              <a:r>
                <a:rPr lang="en-US" u="sng">
                  <a:cs typeface="+mn-cs"/>
                </a:rPr>
                <a:t>multiplies</a:t>
              </a:r>
              <a:r>
                <a:rPr lang="en-US">
                  <a:cs typeface="+mn-cs"/>
                </a:rPr>
                <a:t> two natural numbers.</a:t>
              </a:r>
            </a:p>
          </p:txBody>
        </p:sp>
      </p:grpSp>
      <p:grpSp>
        <p:nvGrpSpPr>
          <p:cNvPr id="43012" name="Group 6"/>
          <p:cNvGrpSpPr>
            <a:grpSpLocks/>
          </p:cNvGrpSpPr>
          <p:nvPr/>
        </p:nvGrpSpPr>
        <p:grpSpPr bwMode="auto">
          <a:xfrm>
            <a:off x="396875" y="3338513"/>
            <a:ext cx="8510588" cy="946150"/>
            <a:chOff x="316" y="3045"/>
            <a:chExt cx="5314" cy="596"/>
          </a:xfrm>
        </p:grpSpPr>
        <p:sp>
          <p:nvSpPr>
            <p:cNvPr id="717831" name="Text Box 7"/>
            <p:cNvSpPr txBox="1">
              <a:spLocks noChangeArrowheads="1"/>
            </p:cNvSpPr>
            <p:nvPr/>
          </p:nvSpPr>
          <p:spPr bwMode="auto">
            <a:xfrm>
              <a:off x="316" y="3045"/>
              <a:ext cx="406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chemeClr val="accent2"/>
                  </a:solidFill>
                  <a:cs typeface="+mn-cs"/>
                </a:rPr>
                <a:t>(2)</a:t>
              </a:r>
            </a:p>
          </p:txBody>
        </p:sp>
        <p:sp>
          <p:nvSpPr>
            <p:cNvPr id="717832" name="Text Box 8"/>
            <p:cNvSpPr txBox="1">
              <a:spLocks noChangeArrowheads="1"/>
            </p:cNvSpPr>
            <p:nvPr/>
          </p:nvSpPr>
          <p:spPr bwMode="auto">
            <a:xfrm>
              <a:off x="744" y="3045"/>
              <a:ext cx="4886" cy="59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cs typeface="+mn-cs"/>
                </a:rPr>
                <a:t>Define a suitable function </a:t>
              </a:r>
              <a:r>
                <a:rPr lang="en-US" u="sng" dirty="0" err="1">
                  <a:cs typeface="+mn-cs"/>
                </a:rPr>
                <a:t>folde</a:t>
              </a:r>
              <a:r>
                <a:rPr lang="en-US" dirty="0">
                  <a:cs typeface="+mn-cs"/>
                </a:rPr>
                <a:t> for expressions, and give a few examples of its use.</a:t>
              </a:r>
            </a:p>
          </p:txBody>
        </p:sp>
      </p:grpSp>
      <p:grpSp>
        <p:nvGrpSpPr>
          <p:cNvPr id="43013" name="Group 9"/>
          <p:cNvGrpSpPr>
            <a:grpSpLocks/>
          </p:cNvGrpSpPr>
          <p:nvPr/>
        </p:nvGrpSpPr>
        <p:grpSpPr bwMode="auto">
          <a:xfrm>
            <a:off x="393700" y="4905375"/>
            <a:ext cx="8439150" cy="1373188"/>
            <a:chOff x="314" y="3520"/>
            <a:chExt cx="5316" cy="865"/>
          </a:xfrm>
        </p:grpSpPr>
        <p:sp>
          <p:nvSpPr>
            <p:cNvPr id="717834" name="Text Box 10"/>
            <p:cNvSpPr txBox="1">
              <a:spLocks noChangeArrowheads="1"/>
            </p:cNvSpPr>
            <p:nvPr/>
          </p:nvSpPr>
          <p:spPr bwMode="auto">
            <a:xfrm>
              <a:off x="314" y="3520"/>
              <a:ext cx="410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chemeClr val="accent2"/>
                  </a:solidFill>
                  <a:cs typeface="+mn-cs"/>
                </a:rPr>
                <a:t>(3)</a:t>
              </a:r>
            </a:p>
          </p:txBody>
        </p:sp>
        <p:sp>
          <p:nvSpPr>
            <p:cNvPr id="717835" name="Text Box 11"/>
            <p:cNvSpPr txBox="1">
              <a:spLocks noChangeArrowheads="1"/>
            </p:cNvSpPr>
            <p:nvPr/>
          </p:nvSpPr>
          <p:spPr bwMode="auto">
            <a:xfrm>
              <a:off x="743" y="3520"/>
              <a:ext cx="4887" cy="8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cs typeface="+mn-cs"/>
                </a:rPr>
                <a:t>A binary tree is </a:t>
              </a:r>
              <a:r>
                <a:rPr lang="en-US" u="sng" dirty="0">
                  <a:cs typeface="+mn-cs"/>
                </a:rPr>
                <a:t>complete</a:t>
              </a:r>
              <a:r>
                <a:rPr lang="en-US" dirty="0">
                  <a:cs typeface="+mn-cs"/>
                </a:rPr>
                <a:t> if the two sub-trees of every node are of equal size.  Define a function that decides if a binary tree is complete.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561A0E2-CECF-7276-347A-867E44241FB9}"/>
                  </a:ext>
                </a:extLst>
              </p14:cNvPr>
              <p14:cNvContentPartPr/>
              <p14:nvPr/>
            </p14:nvContentPartPr>
            <p14:xfrm>
              <a:off x="4024544" y="272572"/>
              <a:ext cx="1699560" cy="1242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561A0E2-CECF-7276-347A-867E44241F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5544" y="263572"/>
                <a:ext cx="1717200" cy="12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719ECF-306A-F1C8-45A2-FF0111B1B3DC}"/>
                  </a:ext>
                </a:extLst>
              </p14:cNvPr>
              <p14:cNvContentPartPr/>
              <p14:nvPr/>
            </p14:nvContentPartPr>
            <p14:xfrm>
              <a:off x="5420984" y="1132252"/>
              <a:ext cx="5400" cy="2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719ECF-306A-F1C8-45A2-FF0111B1B3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12344" y="1123612"/>
                <a:ext cx="2304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D64E5CE6-A6BB-78F3-E437-AE1579BBEBE5}"/>
              </a:ext>
            </a:extLst>
          </p:cNvPr>
          <p:cNvGrpSpPr/>
          <p:nvPr/>
        </p:nvGrpSpPr>
        <p:grpSpPr>
          <a:xfrm>
            <a:off x="3920864" y="170332"/>
            <a:ext cx="3796200" cy="1469160"/>
            <a:chOff x="3920864" y="170332"/>
            <a:chExt cx="3796200" cy="146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7F87A46-2A9C-C46A-E486-993A023D1424}"/>
                    </a:ext>
                  </a:extLst>
                </p14:cNvPr>
                <p14:cNvContentPartPr/>
                <p14:nvPr/>
              </p14:nvContentPartPr>
              <p14:xfrm>
                <a:off x="5978984" y="170332"/>
                <a:ext cx="210600" cy="277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7F87A46-2A9C-C46A-E486-993A023D14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69984" y="161692"/>
                  <a:ext cx="2282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43FA2E1-3B3E-59FF-31C4-267646DFDBCE}"/>
                    </a:ext>
                  </a:extLst>
                </p14:cNvPr>
                <p14:cNvContentPartPr/>
                <p14:nvPr/>
              </p14:nvContentPartPr>
              <p14:xfrm>
                <a:off x="5293544" y="327292"/>
                <a:ext cx="675360" cy="55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43FA2E1-3B3E-59FF-31C4-267646DFDBC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84544" y="318652"/>
                  <a:ext cx="693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15B07D7-6C22-62A2-E712-F96F06D8EBCE}"/>
                    </a:ext>
                  </a:extLst>
                </p14:cNvPr>
                <p14:cNvContentPartPr/>
                <p14:nvPr/>
              </p14:nvContentPartPr>
              <p14:xfrm>
                <a:off x="5046584" y="492892"/>
                <a:ext cx="156960" cy="372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15B07D7-6C22-62A2-E712-F96F06D8EBC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37584" y="483892"/>
                  <a:ext cx="1746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5AD75DC-9598-1008-0B35-48467D965254}"/>
                    </a:ext>
                  </a:extLst>
                </p14:cNvPr>
                <p14:cNvContentPartPr/>
                <p14:nvPr/>
              </p14:nvContentPartPr>
              <p14:xfrm>
                <a:off x="4446104" y="774772"/>
                <a:ext cx="402840" cy="233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5AD75DC-9598-1008-0B35-48467D9652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37464" y="765772"/>
                  <a:ext cx="4204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971F18E-3299-5810-5955-A2772A9BE592}"/>
                    </a:ext>
                  </a:extLst>
                </p14:cNvPr>
                <p14:cNvContentPartPr/>
                <p14:nvPr/>
              </p14:nvContentPartPr>
              <p14:xfrm>
                <a:off x="4310024" y="1080772"/>
                <a:ext cx="105120" cy="317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971F18E-3299-5810-5955-A2772A9BE5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01024" y="1072132"/>
                  <a:ext cx="1227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B8299F4-6DE1-41FF-0877-8ABBEB4F417E}"/>
                    </a:ext>
                  </a:extLst>
                </p14:cNvPr>
                <p14:cNvContentPartPr/>
                <p14:nvPr/>
              </p14:nvContentPartPr>
              <p14:xfrm>
                <a:off x="6238184" y="505132"/>
                <a:ext cx="660960" cy="334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B8299F4-6DE1-41FF-0877-8ABBEB4F417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29184" y="496492"/>
                  <a:ext cx="6786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F8D9FA-2E72-BEC7-6136-8D1A15F690F1}"/>
                    </a:ext>
                  </a:extLst>
                </p14:cNvPr>
                <p14:cNvContentPartPr/>
                <p14:nvPr/>
              </p14:nvContentPartPr>
              <p14:xfrm>
                <a:off x="7028024" y="681172"/>
                <a:ext cx="267120" cy="305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F8D9FA-2E72-BEC7-6136-8D1A15F690F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19024" y="672532"/>
                  <a:ext cx="2847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CFD354D-EE5D-83BB-1566-212D73520C39}"/>
                    </a:ext>
                  </a:extLst>
                </p14:cNvPr>
                <p14:cNvContentPartPr/>
                <p14:nvPr/>
              </p14:nvContentPartPr>
              <p14:xfrm>
                <a:off x="6988424" y="810772"/>
                <a:ext cx="525600" cy="87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CFD354D-EE5D-83BB-1566-212D73520C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79784" y="801772"/>
                  <a:ext cx="5432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FA41636-0104-B739-D286-81A5438595B1}"/>
                    </a:ext>
                  </a:extLst>
                </p14:cNvPr>
                <p14:cNvContentPartPr/>
                <p14:nvPr/>
              </p14:nvContentPartPr>
              <p14:xfrm>
                <a:off x="6551384" y="1005532"/>
                <a:ext cx="439200" cy="193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FA41636-0104-B739-D286-81A5438595B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42384" y="996532"/>
                  <a:ext cx="4568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426913A-1699-39EB-FC93-5212FC89B579}"/>
                    </a:ext>
                  </a:extLst>
                </p14:cNvPr>
                <p14:cNvContentPartPr/>
                <p14:nvPr/>
              </p14:nvContentPartPr>
              <p14:xfrm>
                <a:off x="6351944" y="1240252"/>
                <a:ext cx="138240" cy="255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426913A-1699-39EB-FC93-5212FC89B57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43304" y="1231252"/>
                  <a:ext cx="1558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449FBCF-DDE7-9566-39EB-E93939F34206}"/>
                    </a:ext>
                  </a:extLst>
                </p14:cNvPr>
                <p14:cNvContentPartPr/>
                <p14:nvPr/>
              </p14:nvContentPartPr>
              <p14:xfrm>
                <a:off x="7288664" y="1082932"/>
                <a:ext cx="302760" cy="281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449FBCF-DDE7-9566-39EB-E93939F3420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79664" y="1073932"/>
                  <a:ext cx="3204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D16F2B-910D-5833-F185-92F9C1FABE13}"/>
                    </a:ext>
                  </a:extLst>
                </p14:cNvPr>
                <p14:cNvContentPartPr/>
                <p14:nvPr/>
              </p14:nvContentPartPr>
              <p14:xfrm>
                <a:off x="7542104" y="1323412"/>
                <a:ext cx="174960" cy="316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D16F2B-910D-5833-F185-92F9C1FABE1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33104" y="1314412"/>
                  <a:ext cx="1926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2C047C5-55BE-D9FA-19E2-D25C63153F25}"/>
                    </a:ext>
                  </a:extLst>
                </p14:cNvPr>
                <p14:cNvContentPartPr/>
                <p14:nvPr/>
              </p14:nvContentPartPr>
              <p14:xfrm>
                <a:off x="4440704" y="1300012"/>
                <a:ext cx="1800" cy="14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2C047C5-55BE-D9FA-19E2-D25C63153F2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31704" y="1291372"/>
                  <a:ext cx="194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DCEABC4-26AC-95E0-C72E-B58130EBD308}"/>
                    </a:ext>
                  </a:extLst>
                </p14:cNvPr>
                <p14:cNvContentPartPr/>
                <p14:nvPr/>
              </p14:nvContentPartPr>
              <p14:xfrm>
                <a:off x="3920864" y="927772"/>
                <a:ext cx="662400" cy="670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DCEABC4-26AC-95E0-C72E-B58130EBD30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11864" y="919132"/>
                  <a:ext cx="680040" cy="6879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1B33B99-B41A-9444-99A2-3C524186CF57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655362" name="Text Box 2"/>
          <p:cNvSpPr txBox="1">
            <a:spLocks noChangeArrowheads="1"/>
          </p:cNvSpPr>
          <p:nvPr/>
        </p:nvSpPr>
        <p:spPr bwMode="auto">
          <a:xfrm>
            <a:off x="314325" y="468313"/>
            <a:ext cx="833755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Type declarations can be used to make other types easier to read.  For example, given</a:t>
            </a:r>
          </a:p>
        </p:txBody>
      </p:sp>
      <p:sp>
        <p:nvSpPr>
          <p:cNvPr id="655363" name="Text Box 3"/>
          <p:cNvSpPr txBox="1">
            <a:spLocks noChangeArrowheads="1"/>
          </p:cNvSpPr>
          <p:nvPr/>
        </p:nvSpPr>
        <p:spPr bwMode="auto">
          <a:xfrm>
            <a:off x="1544638" y="4219575"/>
            <a:ext cx="3894137" cy="2116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origin :: Pos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origin = (0,0)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left :: Pos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Pos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left (x,y) = (x-1,y)</a:t>
            </a:r>
          </a:p>
        </p:txBody>
      </p:sp>
      <p:sp>
        <p:nvSpPr>
          <p:cNvPr id="655364" name="Text Box 4"/>
          <p:cNvSpPr txBox="1">
            <a:spLocks noChangeArrowheads="1"/>
          </p:cNvSpPr>
          <p:nvPr/>
        </p:nvSpPr>
        <p:spPr bwMode="auto">
          <a:xfrm>
            <a:off x="1544638" y="2014538"/>
            <a:ext cx="3867150" cy="493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type Pos = (Int,Int)</a:t>
            </a:r>
          </a:p>
        </p:txBody>
      </p:sp>
      <p:sp>
        <p:nvSpPr>
          <p:cNvPr id="655365" name="Text Box 5"/>
          <p:cNvSpPr txBox="1">
            <a:spLocks noChangeArrowheads="1"/>
          </p:cNvSpPr>
          <p:nvPr/>
        </p:nvSpPr>
        <p:spPr bwMode="auto">
          <a:xfrm>
            <a:off x="314325" y="3108325"/>
            <a:ext cx="250983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we can define: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E4CB377-CE66-B440-AD32-8636275B84A0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665602" name="Text Box 2"/>
          <p:cNvSpPr txBox="1">
            <a:spLocks noChangeArrowheads="1"/>
          </p:cNvSpPr>
          <p:nvPr/>
        </p:nvSpPr>
        <p:spPr bwMode="auto">
          <a:xfrm>
            <a:off x="323850" y="455613"/>
            <a:ext cx="8510588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Like function definitions, type declarations can also have </a:t>
            </a:r>
            <a:r>
              <a:rPr lang="en-US" u="sng">
                <a:cs typeface="+mn-cs"/>
              </a:rPr>
              <a:t>parameters</a:t>
            </a:r>
            <a:r>
              <a:rPr lang="en-US">
                <a:cs typeface="+mn-cs"/>
              </a:rPr>
              <a:t>.  For example, given</a:t>
            </a:r>
          </a:p>
        </p:txBody>
      </p:sp>
      <p:sp>
        <p:nvSpPr>
          <p:cNvPr id="665603" name="Text Box 3"/>
          <p:cNvSpPr txBox="1">
            <a:spLocks noChangeArrowheads="1"/>
          </p:cNvSpPr>
          <p:nvPr/>
        </p:nvSpPr>
        <p:spPr bwMode="auto">
          <a:xfrm>
            <a:off x="1493838" y="2001838"/>
            <a:ext cx="3683000" cy="493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type Pair a = (a,a)</a:t>
            </a:r>
          </a:p>
        </p:txBody>
      </p:sp>
      <p:sp>
        <p:nvSpPr>
          <p:cNvPr id="665605" name="Text Box 5"/>
          <p:cNvSpPr txBox="1">
            <a:spLocks noChangeArrowheads="1"/>
          </p:cNvSpPr>
          <p:nvPr/>
        </p:nvSpPr>
        <p:spPr bwMode="auto">
          <a:xfrm>
            <a:off x="323850" y="3095625"/>
            <a:ext cx="25114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we can define:</a:t>
            </a:r>
          </a:p>
        </p:txBody>
      </p:sp>
      <p:sp>
        <p:nvSpPr>
          <p:cNvPr id="665607" name="Text Box 7"/>
          <p:cNvSpPr txBox="1">
            <a:spLocks noChangeArrowheads="1"/>
          </p:cNvSpPr>
          <p:nvPr/>
        </p:nvSpPr>
        <p:spPr bwMode="auto">
          <a:xfrm>
            <a:off x="1493838" y="4206875"/>
            <a:ext cx="4383087" cy="2116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mult :: Pair Int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Int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mult (m,n) = m*n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copy :: a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Pair a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copy x = (x,x)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17B88A0-5034-C74C-A83D-033A77BD570C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660482" name="Text Box 2"/>
          <p:cNvSpPr txBox="1">
            <a:spLocks noChangeArrowheads="1"/>
          </p:cNvSpPr>
          <p:nvPr/>
        </p:nvSpPr>
        <p:spPr bwMode="auto">
          <a:xfrm>
            <a:off x="314325" y="531813"/>
            <a:ext cx="851058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Type declarations can be nested:</a:t>
            </a:r>
          </a:p>
        </p:txBody>
      </p:sp>
      <p:sp>
        <p:nvSpPr>
          <p:cNvPr id="660483" name="Text Box 3"/>
          <p:cNvSpPr txBox="1">
            <a:spLocks noChangeArrowheads="1"/>
          </p:cNvSpPr>
          <p:nvPr/>
        </p:nvSpPr>
        <p:spPr bwMode="auto">
          <a:xfrm>
            <a:off x="1471613" y="1890713"/>
            <a:ext cx="4575175" cy="12969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type Pos = (Int,Int)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type Trans = Pos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Pos</a:t>
            </a:r>
          </a:p>
        </p:txBody>
      </p:sp>
      <p:sp>
        <p:nvSpPr>
          <p:cNvPr id="660484" name="Text Box 4"/>
          <p:cNvSpPr txBox="1">
            <a:spLocks noChangeArrowheads="1"/>
          </p:cNvSpPr>
          <p:nvPr/>
        </p:nvSpPr>
        <p:spPr bwMode="auto">
          <a:xfrm>
            <a:off x="314325" y="4027488"/>
            <a:ext cx="59372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However, they cannot be recursive:</a:t>
            </a:r>
          </a:p>
        </p:txBody>
      </p:sp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1471613" y="5386388"/>
            <a:ext cx="4603750" cy="493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type Tree = (Int,[Tree])</a:t>
            </a:r>
          </a:p>
        </p:txBody>
      </p:sp>
      <p:grpSp>
        <p:nvGrpSpPr>
          <p:cNvPr id="19462" name="Group 12"/>
          <p:cNvGrpSpPr>
            <a:grpSpLocks/>
          </p:cNvGrpSpPr>
          <p:nvPr/>
        </p:nvGrpSpPr>
        <p:grpSpPr bwMode="auto">
          <a:xfrm>
            <a:off x="7019925" y="5378450"/>
            <a:ext cx="455613" cy="457200"/>
            <a:chOff x="1085" y="3117"/>
            <a:chExt cx="411" cy="416"/>
          </a:xfrm>
        </p:grpSpPr>
        <p:sp>
          <p:nvSpPr>
            <p:cNvPr id="660493" name="Line 13"/>
            <p:cNvSpPr>
              <a:spLocks noChangeShapeType="1"/>
            </p:cNvSpPr>
            <p:nvPr/>
          </p:nvSpPr>
          <p:spPr bwMode="auto">
            <a:xfrm>
              <a:off x="1091" y="3117"/>
              <a:ext cx="405" cy="406"/>
            </a:xfrm>
            <a:prstGeom prst="line">
              <a:avLst/>
            </a:prstGeom>
            <a:noFill/>
            <a:ln w="12700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60494" name="Line 14"/>
            <p:cNvSpPr>
              <a:spLocks noChangeShapeType="1"/>
            </p:cNvSpPr>
            <p:nvPr/>
          </p:nvSpPr>
          <p:spPr bwMode="auto">
            <a:xfrm flipH="1">
              <a:off x="1085" y="3127"/>
              <a:ext cx="405" cy="406"/>
            </a:xfrm>
            <a:prstGeom prst="line">
              <a:avLst/>
            </a:prstGeom>
            <a:noFill/>
            <a:ln w="12700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9463" name="Group 18"/>
          <p:cNvGrpSpPr>
            <a:grpSpLocks/>
          </p:cNvGrpSpPr>
          <p:nvPr/>
        </p:nvGrpSpPr>
        <p:grpSpPr bwMode="auto">
          <a:xfrm>
            <a:off x="6911975" y="2322513"/>
            <a:ext cx="671513" cy="446087"/>
            <a:chOff x="958" y="3028"/>
            <a:chExt cx="604" cy="406"/>
          </a:xfrm>
        </p:grpSpPr>
        <p:sp>
          <p:nvSpPr>
            <p:cNvPr id="660499" name="Line 19"/>
            <p:cNvSpPr>
              <a:spLocks noChangeShapeType="1"/>
            </p:cNvSpPr>
            <p:nvPr/>
          </p:nvSpPr>
          <p:spPr bwMode="auto">
            <a:xfrm flipH="1">
              <a:off x="1156" y="3028"/>
              <a:ext cx="406" cy="406"/>
            </a:xfrm>
            <a:prstGeom prst="line">
              <a:avLst/>
            </a:prstGeom>
            <a:noFill/>
            <a:ln w="127000" cap="sq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60500" name="Line 20"/>
            <p:cNvSpPr>
              <a:spLocks noChangeShapeType="1"/>
            </p:cNvSpPr>
            <p:nvPr/>
          </p:nvSpPr>
          <p:spPr bwMode="auto">
            <a:xfrm>
              <a:off x="958" y="3242"/>
              <a:ext cx="187" cy="188"/>
            </a:xfrm>
            <a:prstGeom prst="line">
              <a:avLst/>
            </a:prstGeom>
            <a:noFill/>
            <a:ln w="127000" cap="sq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4436BD3-CAD0-A14C-A6C5-4CCEE7A8E22C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Data Declarations</a:t>
            </a:r>
          </a:p>
        </p:txBody>
      </p:sp>
      <p:sp>
        <p:nvSpPr>
          <p:cNvPr id="667651" name="Text Box 3"/>
          <p:cNvSpPr txBox="1">
            <a:spLocks noChangeArrowheads="1"/>
          </p:cNvSpPr>
          <p:nvPr/>
        </p:nvSpPr>
        <p:spPr bwMode="auto">
          <a:xfrm>
            <a:off x="414338" y="1677988"/>
            <a:ext cx="8389937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 completely new type can be defined by specifying its values using a </a:t>
            </a:r>
            <a:r>
              <a:rPr lang="en-US" u="sng">
                <a:cs typeface="+mn-cs"/>
              </a:rPr>
              <a:t>data declaration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667652" name="Text Box 4"/>
          <p:cNvSpPr txBox="1">
            <a:spLocks noChangeArrowheads="1"/>
          </p:cNvSpPr>
          <p:nvPr/>
        </p:nvSpPr>
        <p:spPr bwMode="auto">
          <a:xfrm>
            <a:off x="1544638" y="3654425"/>
            <a:ext cx="4603750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data Bool = False | True</a:t>
            </a:r>
          </a:p>
        </p:txBody>
      </p:sp>
      <p:sp>
        <p:nvSpPr>
          <p:cNvPr id="667653" name="AutoShape 5"/>
          <p:cNvSpPr>
            <a:spLocks noChangeArrowheads="1"/>
          </p:cNvSpPr>
          <p:nvPr/>
        </p:nvSpPr>
        <p:spPr bwMode="auto">
          <a:xfrm>
            <a:off x="1296988" y="5165725"/>
            <a:ext cx="5002212" cy="1028700"/>
          </a:xfrm>
          <a:prstGeom prst="wedgeRoundRectCallout">
            <a:avLst>
              <a:gd name="adj1" fmla="val -21532"/>
              <a:gd name="adj2" fmla="val -9614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Bool is a new type, with two new values False and True.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B602F82-848D-A544-9854-1594C72893BB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674818" name="Text Box 2"/>
          <p:cNvSpPr txBox="1">
            <a:spLocks noChangeArrowheads="1"/>
          </p:cNvSpPr>
          <p:nvPr/>
        </p:nvSpPr>
        <p:spPr bwMode="auto">
          <a:xfrm>
            <a:off x="377825" y="471488"/>
            <a:ext cx="10477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69900" y="1554163"/>
            <a:ext cx="8047038" cy="43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two values False and True are called the </a:t>
            </a:r>
            <a:r>
              <a:rPr kumimoji="1" lang="en-US" u="sng"/>
              <a:t>constructors</a:t>
            </a:r>
            <a:r>
              <a:rPr kumimoji="1" lang="en-US"/>
              <a:t> for the type Bool.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Type and constructor names must always begin with an upper-case letter.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Data declarations are similar to context free grammars.  The former specifies the values of a type, the latter the sentences of a language.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0EFE60D-686C-4C47-B206-291B77FD13E4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1525588" y="3571875"/>
            <a:ext cx="5006975" cy="29289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answers :: [Answer]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answers = [Yes,No,Unknown]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flip :: Answer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Answer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flip Yes     = No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flip No      = Yes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flip Unknown = Unknown</a:t>
            </a:r>
          </a:p>
        </p:txBody>
      </p:sp>
      <p:sp>
        <p:nvSpPr>
          <p:cNvPr id="669700" name="Text Box 4"/>
          <p:cNvSpPr txBox="1">
            <a:spLocks noChangeArrowheads="1"/>
          </p:cNvSpPr>
          <p:nvPr/>
        </p:nvSpPr>
        <p:spPr bwMode="auto">
          <a:xfrm>
            <a:off x="1525588" y="1771650"/>
            <a:ext cx="6076950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data Answer = Yes | No | Unknown</a:t>
            </a:r>
          </a:p>
        </p:txBody>
      </p:sp>
      <p:sp>
        <p:nvSpPr>
          <p:cNvPr id="669701" name="Text Box 5"/>
          <p:cNvSpPr txBox="1">
            <a:spLocks noChangeArrowheads="1"/>
          </p:cNvSpPr>
          <p:nvPr/>
        </p:nvSpPr>
        <p:spPr bwMode="auto">
          <a:xfrm>
            <a:off x="319088" y="2665413"/>
            <a:ext cx="250983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we can define:</a:t>
            </a:r>
          </a:p>
        </p:txBody>
      </p:sp>
      <p:sp>
        <p:nvSpPr>
          <p:cNvPr id="669702" name="Text Box 6"/>
          <p:cNvSpPr txBox="1">
            <a:spLocks noChangeArrowheads="1"/>
          </p:cNvSpPr>
          <p:nvPr/>
        </p:nvSpPr>
        <p:spPr bwMode="auto">
          <a:xfrm>
            <a:off x="319088" y="427038"/>
            <a:ext cx="854710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Values of new types can be used in the same ways as those of built in types.  For example, given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676489E-6C6E-D64F-BDE5-E90BCDB54ABF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671746" name="Text Box 2"/>
          <p:cNvSpPr txBox="1">
            <a:spLocks noChangeArrowheads="1"/>
          </p:cNvSpPr>
          <p:nvPr/>
        </p:nvSpPr>
        <p:spPr bwMode="auto">
          <a:xfrm>
            <a:off x="314325" y="493713"/>
            <a:ext cx="8450263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The constructors in a data declaration can also have parameters.  For example, given</a:t>
            </a:r>
          </a:p>
        </p:txBody>
      </p:sp>
      <p:sp>
        <p:nvSpPr>
          <p:cNvPr id="671748" name="Text Box 4"/>
          <p:cNvSpPr txBox="1">
            <a:spLocks noChangeArrowheads="1"/>
          </p:cNvSpPr>
          <p:nvPr/>
        </p:nvSpPr>
        <p:spPr bwMode="auto">
          <a:xfrm>
            <a:off x="1550988" y="1806575"/>
            <a:ext cx="55245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data Shape = Circle Float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 | Rect Float Float</a:t>
            </a:r>
          </a:p>
        </p:txBody>
      </p:sp>
      <p:sp>
        <p:nvSpPr>
          <p:cNvPr id="671752" name="Text Box 8"/>
          <p:cNvSpPr txBox="1">
            <a:spLocks noChangeArrowheads="1"/>
          </p:cNvSpPr>
          <p:nvPr/>
        </p:nvSpPr>
        <p:spPr bwMode="auto">
          <a:xfrm>
            <a:off x="1550988" y="3944938"/>
            <a:ext cx="5006975" cy="2524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square :: Float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Shape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square n = Rect n n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area :: Shape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Float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area (Circle r) = pi * r^2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area (Rect x y) = x * y</a:t>
            </a:r>
          </a:p>
        </p:txBody>
      </p:sp>
      <p:sp>
        <p:nvSpPr>
          <p:cNvPr id="671753" name="Text Box 9"/>
          <p:cNvSpPr txBox="1">
            <a:spLocks noChangeArrowheads="1"/>
          </p:cNvSpPr>
          <p:nvPr/>
        </p:nvSpPr>
        <p:spPr bwMode="auto">
          <a:xfrm>
            <a:off x="314325" y="3068638"/>
            <a:ext cx="252412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we can define: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14290</TotalTime>
  <Words>1626</Words>
  <Application>Microsoft Office PowerPoint</Application>
  <PresentationFormat>On-screen Show (4:3)</PresentationFormat>
  <Paragraphs>227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Type Declarations</vt:lpstr>
      <vt:lpstr>PowerPoint Presentation</vt:lpstr>
      <vt:lpstr>PowerPoint Presentation</vt:lpstr>
      <vt:lpstr>PowerPoint Presentation</vt:lpstr>
      <vt:lpstr>Data Declarations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Recursive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Arithmetic Expressions</vt:lpstr>
      <vt:lpstr>PowerPoint Presentation</vt:lpstr>
      <vt:lpstr>PowerPoint Presentation</vt:lpstr>
      <vt:lpstr>PowerPoint Presentation</vt:lpstr>
      <vt:lpstr>Binary Trees</vt:lpstr>
      <vt:lpstr>PowerPoint Presentation</vt:lpstr>
      <vt:lpstr>PowerPoint Presentation</vt:lpstr>
      <vt:lpstr>PowerPoint Presentation</vt:lpstr>
      <vt:lpstr>PowerPoint Presentation</vt:lpstr>
      <vt:lpstr>Exercises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O'Reilly, James</cp:lastModifiedBy>
  <cp:revision>884</cp:revision>
  <cp:lastPrinted>2021-11-08T19:27:06Z</cp:lastPrinted>
  <dcterms:created xsi:type="dcterms:W3CDTF">2000-11-20T11:40:19Z</dcterms:created>
  <dcterms:modified xsi:type="dcterms:W3CDTF">2022-11-02T21:01:58Z</dcterms:modified>
</cp:coreProperties>
</file>