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1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1-14T20:59:30.1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13048 831 58 0,'0'0'76'0,"0"0"1"0,0 0 0 15,-12 1 5-15,12-1 17 0,0 0-13 0,0 0 4 16,-11 2 2-16,11-2 1 0,0 0 1 0,0 0-2 0,-11 5 0 15,11-5 9-15,-7 7 10 0,7-7 19 0,-9 7 26 16,9-7 28-16,-6 8 28 0,6-8 30 0,-7 8 34 16,7-8 12-16,0 0 3 0,-9 6-13 15,9-6 11-15,0 0-71 0,0 0 55 0,0 0-92 16,0 0 70-16,0 0 10 0,0 0 170 0,14-8-87 0,-1-2 147 16,5-2-188-16,2-3 48 0,4-2-37 15,4-2-75-15,5-1 17 0,-1 2-123 0,-1 0 346 16,-4 3-479-16,0 3 0 0,-4 3 0 0,-3 1 0 15,-2 3 0-15,-3 2 0 0,-15 3 0 0,23 3 0 0,-15 7 0 16,-2 5 0-16,-6 3 0 0,-2 7 0 16,-6 6 0-16,-3 7 0 0,-5 5 0 0,-6 7 0 0,-2 0 0 15,1 2 0-15,-6 0 0 0,1-2 0 0,2 0 0 16,-1-2 0-16,0 0 0 0,4-9 0 0,3-1 0 16,2-1 0-16,2-1 0 0,3-9 0 0,4-2 0 15,0-4 0-15,5-3 0 0,3-2 0 0,2-3 0 16,3 0 0-16,6-3 0 0,1-3 0 0,4-5 0 15,1-2 0-15,4-1 0 0,6-3 0 0,4-2 0 16,4-3 0-16,4-3 0 0,2-1 0 0,0-1 0 0,-1-2 0 16,-1 3 0-16,2-1 0 0,-4 0 0 15,-6 4 0-15,-1 1 0 0,-6 0 0 0,1 2 0 0,-8 1 0 16,0 5 0-16,-1-4 0 0,-3 3-472 0,-3-2-1619 16,-9 4 856-16,18-3 287 0,-18 3 179 15,0 0 124-15,13 0 123 0,-13 0 65 16,0 0-39-16,0 0 19 0</inkml:trace>
  <inkml:trace contextRef="#ctx0" brushRef="#br0" timeOffset="442.53">14036 698 107 0,'0'0'163'0,"0"0"21"16,-10-4 7-16,10 4 13 16,0 0 20-16,-17 2 3 0,17-2 50 0,-18 5 14 0,9-2-6 0,-2 2-18 0,1 0-29 15,-2 0-27-15,-2 0-34 0,1 2-30 16,0 0-15-16,-4 0-6 0,4 0 4 0,-3-1-6 16,1 3-2-16,-1-2-8 0,0 2-59 0,-2 0 61 15,-1 1-51-15,2 1 110 0,1 1-69 0,1-1 85 0,-1-1-122 16,2 1 109-1,1 1-150-15,2-3 81 0,2 3-128 0,-1-1 90 16,6 1-123-16,0-2 94 0,1 0-137 0,3-10 74 0,2 20-95 0,1-9 86 0,3-4-72 16,2 5 81-16,2-1-5 0,1-2 15 0,1 2-6 15,-1-1 4-15,1 2 13 0,-1 2-59 0,0 0 118 16,1 2 10-16,-2 0 255 0,-3 5 65 0,0 1 239 16,-2 2 263-16,-3 1 376 0,0 1-1267 0,-4 4 0 15,-2 2 0-15,-2 0 0 0,0 0 0 0,-3-1 0 16,2 0 0-16,-2-1 0 0,-2-4 0 15,5-2 0-15,-1-4 0 0,0-1 0 0,2-2 0 0,1-6 0 16,0 1 0-16,4-12 0 0,-3 14-2645 0,3-14 811 16,0 0 699-16,0 0 216 0,11-12 76 15,-4 0 107-15</inkml:trace>
  <inkml:trace contextRef="#ctx0" brushRef="#br0" timeOffset="809.76">14181 1010 272 0,'-10'7'424'0,"1"5"113"16,2 1 79-16,-2 2 52 15,2 1 108-15,-1 2 202 0,1 2 448 0,-1 0 1068 0,0 1-2494 16,-1 4 0-16,-1 5 0 0,0 1 0 0,-1 5 0 0,1 1 0 16,3-4 0-16,-1-2 0 0,4 0 0 0,-1-6 0 0,3 0 0 15,2-7 0-15,0 0 0 0,2-2 0 0,3-3 0 16,1-4 0-16,2-4 0 0,-8-5 0 0,19-2 0 15,-4-5 0-15,3-6-1087 0,3-4 193 16,1-8 262-16,3-2 176 0,-2-6 181 0,2-2-8 0,-4-3 112 16,2-2 31-16,0-8 31 0,-3 7 29 15,-4-1 20-15,0 1 19 0,-5-3 22 0,-5 4 38 0,-1 5 19 16,-4 7 208-16,-2 0 73 0,-2 4 15 16,-1 3 324-16,-3 3 160 0,-2 5 247 0,-4 5-315 0,0 4-750 15,-2 4 0-15,-2 6 0 0,-4 3 0 0,-3 8 0 16,-4 7 0-16,1 3 0 15,2 4 0-15,0 5 0 0,2 1 0 0,2 1 0 0,2 0 0 16,3 0 0-16,3-3 0 0,4-4 0 0,1 0 0 0,4-8-1448 16,2 0-1050-16,2-4 1116 0,2-3-209 0,2-4 398 0</inkml:trace>
  <inkml:trace contextRef="#ctx0" brushRef="#br0" timeOffset="1895.54">14404 1454 27 0,'0'0'66'0,"0"0"-11"0,0 0 7 0,0 0-15 16,-4-10 11-16,4 10-14 0,0 0 15 0,0 0-20 15,0 0 19-15,0 0-14 0,-5-10 18 16,5 10-6-16,0 0 19 0,0 0 10 0,0 0 16 0,0 0 20 15,0 0 20-15,0 0 26 0,0 0 20 0,0 0 34 16,-2-9 85-16,2 9 60 0,0 0 101 16,0 0 3-16,0 0 222 0,0 0-4 0,-6 13 185 0,6-13 473 15,-7 20-138-15,4-4-1208 0,-1 1 0 0,-3 5 0 16,2 0 0-16,-1 1 0 0,2 2 0 0,-3 0 0 16,3 0 0-16,1-1 0 0,-2-2 0 0,1-1 0 0,2-2 0 15,0-4 0-15,0 1-526 0,2-3-1777 16,0-13 894-16,1 19 321 0,-1-19 329 0,3 9 138 0,-3-9-122 15,0 0 80-15</inkml:trace>
  <inkml:trace contextRef="#ctx0" brushRef="#br0" timeOffset="2271.55">14522 1582 217 0,'0'0'318'0,"2"19"83"0,-4-7 79 0,-1 5 58 16,1-1 97-16,-1 4 33 0,-1 3 219 0,1 0 177 0,1-2 413 16,-2 2 29-16,2-2-1506 0,2 0 0 0,0 0 0 15,0-3 0-15,2-2 0 0,0 1 0 0,1-2 0 0,1 0 0 16,2-2 0-16,2-3 0 0,0-1 0 0,-1-3-267 16,4 0-1182-16,-11-6 480 0,23 0 205 0,-9-4 121 15,1-2 109-15,4-4 110 0,-2-1 31 0,1-3 49 0,0-2 50 16,0-2 50-16,-5 1 47 0,1 0 61 0,-3-1 17 15,1 0 35-15,-4 0 14 0,-3 3 37 0,-1-2 15 16,-1 2 34-16,-2-2 16 0,-1 3 37 16,-4 2 31-16,0-2-6 0,-1 2 57 0,-2 2 40 0,-2 1 37 15,2 5 34-15,-3-1 28 0,10 5 32 0,-23 0 45 16,12 5 31-16,-1 1 2 0,0 4-2 0,1 1-43 16,-3 3-34-16,3 2-72 0,2 2-46 0,-1-1-99 15,3-1-208-15,1 1-249 0,1 0-216 16,3-2-189-16,1-2-13 0,1 0-29 0,1-1 130 0,2 0-217 15,1-2 119-15</inkml:trace>
  <inkml:trace contextRef="#ctx0" brushRef="#br0" timeOffset="5094.2">15163 237 21 0,'10'-10'57'0,"-10"10"0"0,0 0 5 16,0 0 0-16,8-7 6 0,-8 7 9 0,0 0 8 0,0 0 6 15,7-6 8-15,-7 6 15 0,0 0 12 0,0 0 16 16,0 0-21-16,0 0 74 16,7-6-32-16,-7 6 80 0,0 0-24 0,0 0 73 0,0 0 0 0,0 0 93 15,0 0 51-15,0 0 96 0,0 0 91 0,0 0-38 16,0 0 64-16,0 0-18 0,0 0 73 15,-16 6-38-15,9-1-272 0,-6 5-394 0,0 2 0 0,-3 1 0 16,-4 6 0-16,-1 0 0 0,-6 6 0 16,0 2 0-16,0-2 0 0,-2 2 0 0,0 0 0 0,1-1 0 15,2-1 0-15,0-1 0 0,7-3 0 0,0-4 0 16,3-3 0-16,2 0-430 0,2-4-81 0,2-1-228 0,1 0 220 16,1-3-98-16,2 1 149 0,6-7 58 15,-8 8-30-15,8-8 169 0,0 0 57 0,0 0 1 16,0 0 4-16,0 0-6 0,2-19 69 0,-2 19-70 0,8-18 102 15,-5 9-41-15,1-3 98 0,-1 2-46 0,1-2 88 16,0 5-58-16,-2-3 89 0,-2 10-60 0,3-20 82 16,-3 20-44-16,4-12 106 0,-4 12-45 15,0 0 88-15,2-15-65 0,-2 15 73 0,0 0-69 0,0 0 45 16,0 0-80-16,0 0 64 0,-11 8-56 0,7 3 26 16,-1 2 14-16,-1 3 17 0,-1 0 8 15,3 2-34-15,-1 2 82 0,1-2-4 16,1-1 4-16,1-2-79 0,-1 0 73 0,6-2-64 0,-1-1 104 15,3 1-82-15,2-3 90 0,3-2-137 0,2-1 102 16,5-4-167-16,2-4 89 0,6-4-197 0,6-2 18 0,5-6-178 16,0-2 7-16,2-1-72 0,-2-2-77 0,2 0-50 15,-4 1 22-15,-1 1-124 0,-6 3 61 16,-5 2 75-16,-1 3 4 0,0-1-84 0,-5 5 21 0</inkml:trace>
  <inkml:trace contextRef="#ctx0" brushRef="#br0" timeOffset="16223.03">15767 1414 8 0,'0'0'84'0,"-11"-3"9"0,11 3-17 0,-11-3 9 0,11 3-10 16,0 0 11-16,-13-6-5 0,13 6 15 0,0 0-1 15,-11-2 4-15,11 2-12 0,0 0-8 0,0 0-19 16,-9-4-5-16,9 4-16 0,0 0-1 0,0 0-8 16,0 0 17-16,0 0 5 0,-8-5 12 0,8 5 20 0,0 0 1 15,0 0 14-15,0 0-16 0,11 3-1 0,-11-3-11 16,14 4-6-16,-3-2-13 0,0 0-8 15,5 3-7-15,0-3-9 0,2 2-7 0,2-2-7 0,0 0 3 16,5 0-17-16,1 0-24 0,1-2-22 0,-4 0-18 16,5 0-14-16,-3 0-15 0,0-1-17 0,-2 0 2 15,0-2-8-15,-3 1 20 0,0 0 0 0,-2-2 25 16,-1 1 3-16,0-1 25 0,-3-1-1 0,-3 3 30 16,0-4 4-16,-2 0 21 0,-1 0 4 0,-1-1 7 15,-2-2 6 1,-5 9 2-16,4-15 0 15,-4 15 1-15,-1-18 8 0,-2 10 1 0,0-2-1 0,-4 1 7 0,1-1-1 0,-2 0 6 16,-1 1 14-16,0 1 18 0,0-2 13 0,0 3 25 0,2 2-47 0,-2-2 29 16,9 7-46-16,-14-9 29 0,14 9-62 0,-12-9 25 15,12 9-54-15,-9-8 23 0,9 8-13 0,0 0-1 0,0 0-2 16,0 0 4-16,0 0-34 0,0 0 36 16,16-3-34-16,-16 3 24 0,21 3-10 0,-7 0 1 15,0 0 3-15,2 2 3 0,-1 0 0 0,2 1 10 16,-2 0-31-16,0 2 39 0,-2 0-7 0,0 3 72 0,0 2 12 15,-2 0 77-15,-2 1 52 0,-3 0 9 0,-2 4-5 16,-3 0 30-16,-3 5 31 0,-3 1 14 16,-3 2 32-16,-2 0 35 0,-1-2 8 0,-1 0-3 0,-4 1-80 15,5-6-177-15,-1-2-317 0,3-1-293 0,0-4-232 16,2 0-46-16,2-4-57 0,5-8 126 0,-5 11 29 16,5-11-83-16,0 0 84 0</inkml:trace>
  <inkml:trace contextRef="#ctx0" brushRef="#br0" timeOffset="16836.33">16732 1846 85 0,'-20'3'76'0,"20"-3"10"16,-16 0-16-16,16 0 21 0,-14 2 0 15,14-2 18-15,-13 1 4 0,13-1 13 0,0 0 2 0,-16 3-1 16,16-3-5-16,0 0-10 0,0 0-7 0,-15 2-18 16,15-2 10-16,0 0-14 0,0 0 31 0,0 0 14 15,0 0 36-15,0 0 79 0,0 0 40 0,10 4 46 16,-10-4 46-16,22 0 69 0,-5-1 137 0,6-1-12 15,4 0 321-15,12-3 168 0,9-2 247 0,6 0-1305 16,15-4 0-16,5 1 0 0,2-2 0 16,4 0 0-16,2 2 0 0,3-1 0 0,2 2 0 0,1-1 0 15,2 3 0-15,1 0 0 0,0-1 0 0,0 4 0 16,-4 1 0-16,0-1 0 0,-3 2 0 0,-4 1 0 0,-5-1 0 16,-12 2 0-16,-3 0 0 0,-3 0 0 0,-3 1 0 15,-11-1 0-15,-2 1 0 0,-3-1-1286 16,-8 1 508-16,-4-1 270 0,-4 2 165 0,-2-2 105 0,-4 0 157 15,-1 0-63-15,-2 0 21 16,-13 0-11-16,19 1-43 0,-19-1-73 0,0 0-46 16,10 3-21-16,-10-3 10 0,0 0 9 0,0 0 8 0,0 0-2 15,0 0-24-15,0 0 11 0,0 0-4 0,-7 5 6 0,7-5 10 16,0 0-69-16,0 0 0 0</inkml:trace>
  <inkml:trace contextRef="#ctx0" brushRef="#br0" timeOffset="17340.55">19154 1604 8 0,'0'0'97'0,"0"0"23"16,0 0 15-16,0 0 22 0,-1-12 19 0,1 12 23 16,0 0 54-16,0 0 26 0,0 0 47 0,-7 15 69 15,4-5 89-15,-3 5 51 0,-2 3 77 0,0 3-115 16,-2 4 222-16,-1 5-92 0,-3 5 181 0,-1 2-141 0,-1 3 430 15,0-2-1097-15,1-2 0 0,1-3 0 0,1-4 0 16,1-3 0-16,4-5 0 0,0 0 0 16,2-6 0-16,1-1-212 0,-2 0-1189 0,4-3 94 15,3-11 289-15,-1 12 199 0,1-12 73 0,0 0 121 16,15-1 55-16,-6-7-178 0,1-3 82 0</inkml:trace>
  <inkml:trace contextRef="#ctx0" brushRef="#br0" timeOffset="17836.5">19394 1564 16 0,'-2'-12'194'15,"2"12"46"-15,0 0 38 0,0 0 25 16,-9-4 21-16,9 4 14 0,0 0 33 0,0 0 66 0,0 0 54 15,-7-6-18-15,7 6-34 0,0 0-66 0,0 0-141 16,0 0-193-16,0 0-117 0,0 0-27 0,6-11-24 16,-6 11-20-16,11-6-14 0,-11 6-18 0,14-9-8 15,-14 9 23-15,17-8-12 0,-17 8 18 0,17-7 27 16,-17 7 28-16,17-6 16 0,-17 6 39 0,14-4 2 16,-14 4 29-16,14-2 28 0,-14 2 94 0,0 0 30 15,15 3 43-15,-15-3 39 0,6 10 26 0,-6-10 21 16,2 14 55-16,-4-3 57 0,0 1 107 0,-1 1-53 0,-1 2 390 15,-1 0 77-15,1-1 238 0,-1 2-1133 16,1-3 0-16,-1 0 0 0,2-1 0 0,1-2 0 16,0 1 0-16,2-11 0 0,0 20 0 0,0-20 0 0,7 17 0 15,2-11 0-15,-1-1 0 0,2 0 0 0,4-2 0 16,0 1-320-16,2-1-394 0,-1 1 268 0,1-1 138 16,-1 2 152-16,-1 0 178 0,-2 1 237 0,0 1 328 0,-1 0-84 15,-2 5 70-15,-3 0-573 0,-3 3 0 16,-2 2 0-16,-2 1 0 0,-4 4 0 0,-4 5 0 0,-2-2 0 15,-2 1 0-15,0-1 0 0,-2 0 0 0,1-3 0 16,2-4 0-16,2-1 0 0,1-4 0 0,0-1 0 16,3-1 0-16,1-3 0 0,5-8 0 0,-7 14 0 15,7-14 0-15,0 0-1756 0,0 0-711 0,0 0 941 16,21-5 206-16,-10-1 277 0</inkml:trace>
  <inkml:trace contextRef="#ctx0" brushRef="#br0" timeOffset="24594.61">22463 1819 16 0,'0'0'62'0,"0"0"-1"0,0 0-1 0,0 0-1 15,-5-9 1-15,5 9-2 0,0 0 7 0,0 0 2 16,0 0-1-16,0 0 0 0,0 0 5 0,0 0-7 15,-6-7-3-15,6 7 1 0,0 0 2 0,0 0-4 16,0 0-1-16,0 0-4 16,0 0-3-16,0 0 1 0,0 0-4 0,0 0 4 0,0 0 16 0,0 0-19 15,0 0 2-15,0 0 1 0,0 0 10 0,0 0 8 16,0 0 18-16,0 0 7 0,0 0-16 0,0 0 48 16,0 0-55-16,0 0 28 0,7 10-51 0,-7-10 31 15,7 8-47-15,-7-8 49 0,10 12-43 0,-4-4 26 16,2 1-46-16,2 1 41 0,0 1-52 0,1 3 5 15,2 0 4-15,-1 3 26 0,4 4 24 0,-2 1 16 16,2 2 11-16,-2 2 5 0,2 6-42 0,-3 1 64 16,-1 1 4-16,0 3 19 0,-3 0 39 0,-1 0 75 15,-3-3 103-15,1 1 131 0,-4-2-88 0,0 3 288 0,-2-2-127 16,-1 1 497-16,-2-1-483 0,-1 1-580 0,-2 0 0 16,-1 4 0-16,-1-1 0 0,0-6 0 15,-2 5 0-15,1-6 0 16,0 0 0-16,-1-3 0 0,1 0 0 0,0-2 0 0,2-5 0 0,0-1 0 15,0-1 0-15,2-3 0 0,0 0 0 0,1-3 0 0,-1-2 0 16,2-1 0-16,3-10 0 0,-5 18 0 0,5-18 0 16,-5 16-1066-16,5-16 64 0,-4 14 41 0,4-14 158 15,0 0 121-15,-2 12 19 0,2-12 43 0,0 0 79 16,0 0 36-16,0 0-160 0,2-11 61 0</inkml:trace>
  <inkml:trace contextRef="#ctx0" brushRef="#br0" timeOffset="33094.85">21507 2178 21 0,'0'0'77'0,"0"0"-7"16,0 0 8-16,-1-11-5 0,1 11 8 0,0 0 2 0,0 0-3 15,0 0-1-15,-3-10-1 16,3 10-4-16,0 0-1 0,0 0-6 16,0 0-4-16,0 0-6 0,-3-9-2 0,3 9-3 0,0 0 0 0,0 0 1 15,0 0 5-15,0 0 3 0,0 0-1 0,0 0 5 0,0 0 0 16,0 0 3-16,0 0-1 0,0 0 2 0,0 0-5 16,0 0 8-16,0 0 35 15,-4 12 37-15,3 2 64 0,0 7 11 0,-1 5 8 0,-1 10-33 16,0 7-23-16,-3 3 7 0,2 2 9 0,0 0-30 15,0-1-21-15,0 1-83 0,0-3 47 0,0 0-71 0,2-8-4 16,-1 0-6-16,0-4-7 0,2-4-19 0,0-3-45 16,0-1-79-16,1-4-41 0,0-4-133 0,0 0-42 15,1-4-69-15,-1-13 22 0,1 22 20 0,-1-22 49 16,5 10-12-16,-5-10 29 0,0 0-112 0,11-6 6 16</inkml:trace>
  <inkml:trace contextRef="#ctx0" brushRef="#br0" timeOffset="33814.57">21739 2227 83 0,'0'0'115'16,"0"0"2"-16,-9 5 1 0,9-5-9 0,0 0-5 16,0 0-6-16,0 0-4 0,0 0-7 0,0 0-14 15,0 0-5-15,0 0-4 0,0 0-7 0,0 0-7 0,6-7-6 16,2 2-9-16,3-2-4 0,3-2-7 15,2-1-6-15,4-2-2 0,2-3-7 0,0 0 4 0,2 1-5 16,1-1 6-16,-1 0-7 0,0 1 5 0,-2 2-9 16,-2 0 5-16,-1 3-8 0,-4 0 2 0,-1 3-2 15,-2-1 7-15,-2 3 8 0,0 0 20 0,-10 4 17 16,0 0 1-16,14 1 4 0,-14-1 6 16,0 13 4-16,0-13 11 0,-7 19 21 0,0-7 38 0,-1 1 6 15,-1 0 46-15,-1 4-44 0,-1-2 30 0,0 0-66 16,2-1 25-16,0-3-27 0,2 0-36 0,2-2-14 15,5-9-4-15,-4 16-21 0,4-16-29 0,4 11-95 16,-4-11-5-16,17 9-44 0,-6-7 5 0,2 1 16 16,3 0 11-16,0 0 28 0,2 0 12 0,0 2 15 0,-1 0 12 15,2 2 9-15,-1 2 11 0,-1 1 3 16,-4 4 16-16,0 1 2 0,-4 3 10 0,-3 3 22 0,-2 1 30 16,-3 2 41-16,-3 1 53 0,-3 4 39 15,-2 0 42-15,-3 1 62 0,-2-5-67 0,-2 7 84 0,-1-5-97 16,0-2 77-16,0-2-139 0,-1 1 77 15,1-5-146-15,2-2 76 0,0-3-232 0,4-3-105 16,0-2-290-16,2 0-85 16,7-9-33-16,-12 7-64 0,12-7 81 0,0 0 67 0,0 0 24 0,-9-8-53 0,9 8 27 15</inkml:trace>
  <inkml:trace contextRef="#ctx0" brushRef="#br0" timeOffset="43072.47">23438 2241 21 0,'-14'7'88'0,"14"-7"1"0,-15 6-20 15,15-6 10-15,-15 6-9 0,15-6 16 16,-14 6-11-16,14-6 11 0,-12 5-7 0,12-5 1 0,-11 4-13 15,11-4-1-15,0 0-11 0,-12 4 5 0,12-4 2 16,0 0 4-16,0 0 4 0,-12 4 4 16,12-4 4-16,0 0 0 0,0 0 7 0,0 0 14 0,0 0 2 0,0 0 0 15,11-12-2-15,-3 7-1 0,3-3 3 0,1-1-22 16,2-2 16-16,3 0-10 0,1-1-9 16,0-1-10-16,1 1-10 0,0 0-15 0,1 3-9 0,-1-1-11 15,-2 2-11-15,-1 2-10 0,-1 3-6 0,-2 0-3 16,-1 3-6-16,-12 0-14 0,22 5 23 15,-14 0-12-15,-1 3 20 0,-2 4-18 0,-1 1 20 16,-4 3-14-16,-3 2 16 0,0 4 5 0,-4 0-4 16,-2 6 40-16,-3-2 11 0,-3 6 27 0,-1 1 41 15,0-1 34-15,-2-1 26 0,0 0 32 0,3-6 14 0,1-2 8 16,0 1-3-16,4-6-48 0,1-1-29 16,3-2-20-16,0 0-19 0,5-2-20 0,1-2-17 15,3-1-2-15,5 0-32 0,1-1-9 0,1-3-17 0,5-4-9 16,2 0-30-16,2-2-35 0,2-2-13 0,-1 1-14 15,5-3-33-15,0 0-31 0,0-1-44 0,2-1-65 16,-3 1-106-16,0-1-65 0,-1 1-12 0,0 1 3 0,-5 0 0 16,0 1 41-16,-2-1 18 0,1 1 41 0,-2 0-3 15,-1-1-67-15,0 0 3 0</inkml:trace>
  <inkml:trace contextRef="#ctx0" brushRef="#br0" timeOffset="43459.72">24378 2051 86 0,'0'0'165'0,"-3"-10"26"0,3 10 7 0,-11-4 13 0,11 4-4 0,-18 0 36 0,6 1-10 16,-4 3 17-16,-1 0 12 0,-2 1-7 0,-1 1-8 15,-3 3-20-15,1-1-21 0,1 1-19 0,-1 2-24 0,0-2-10 16,2 1-63-16,-1 0 41 0,2 0-61 0,2 1 32 15,0 0-68-15,4-2 44 0,1 0-77 16,1 0 69-16,5-1-43 0,2 0-85 0,4-8-18 16,-3 12-28-16,3-12-26 0,9 10-21 0,-1-5-17 0,1-2-10 0,3 2 2 15,2-1 22-15,1 0 32 0,0 0 28 0,1 1 17 16,-2 0 17-16,1 2 11 0,-2 1 8 16,-1 1 13-16,-2 2 17 0,-3 3 10 0,-3 1 25 15,-3 4 20-15,-2 0 35 0,-3 6 44 0,-4 1 52 0,-3 3 62 16,-1-1 55-16,-3 3 79 0,-1 2 70 15,0-7-101-15,0-1 217 0,1-1-180 0,-1-1 246 0,2-2-232 16,1-4-91-16,2-2-90 0,3-3 3 16,0 0-417-16,3-3-69 0,1-1-399 0,4-8-50 0,-1 12-135 15,1-12 29-15,0 0 50 0,14 2 99 0,-3-7 73 16,1-2-196-16,5-5 96 0</inkml:trace>
  <inkml:trace contextRef="#ctx0" brushRef="#br0" timeOffset="43801.88">24551 2260 132 0,'0'0'221'0,"11"-3"44"0,-11 3 51 15,0 0 21-15,-5 17 53 0,-3-2 59 0,-2 4 119 16,-6 7 35-16,-2 7 211 0,-4 2 119 0,1 1 338 0,-1 3 621 0,0 0-1892 16,0 0 0-16,3-2 0 0,1-1 0 0,2-2 0 15,5-9 0-15,4-4 0 0,2 0 0 16,3-4 0-16,2-5 0 0,3-1 0 0,4-4 0 0,-7-7 0 15,23 0 0-15,-5-7-1584 0,4-4 306 0,8-10 305 16,2-6 186-16,-2-3 126 0,6-11 86 16,-1 0 138-16,-2-3 76 0,1-2 108 15,-4-1 40-15,-1-1 84 0,-3 0 20 0,-5 6 50 0,-7 0 5 16,-2 2 39-16,-5 6-2 0,-4 3 45 0,-3 5 34 16,-4 5 34-16,-3 3 30 0,-4 7 28 0,-1 5 15 0,-4 4 17 15,-7 9 23-15,-5 7 18 0,-8 7 9 0,-6 14-13 16,1 6-10-16,1 6-17 0,0 3-30 15,5 1-28-15,1 1-27 0,5 1-68 0,3-3-111 0,11-8-145 16,-2-2-113-16,4 0-92 0,4-2-32 0,0-6-41 16,2-2-148-16,3-5 54 0</inkml:trace>
  <inkml:trace contextRef="#ctx0" brushRef="#br0" timeOffset="52111.5">24173 1294 11 0,'0'0'46'16,"-7"-9"1"-16,7 9-9 0,-7-9 5 0,7 9-8 16,-5-7 7-16,5 7-9 0,0 0 6 0,-6-11-7 15,6 11 1-15,0 0-4 0,-4-9-2 0,4 9-1 16,0 0 0-16,0 0-1 0,-5-9 0 0,5 9 7 16,0 0 6-16,0 0 10 0,0 0 6 0,-3-9 26 15,3 9-19-15,0 0 28 0,0 0-25 0,0 0 31 16,0 0-31-16,0 0 40 0,0 0-34 0,-4-8 39 0,4 8-39 15,0 0 47-15,0 0-50 0,0 0 10 16,0 0-2-16,0 0 8 0,0 0 5 0,0 0 4 16,0 0-1-16,0 0 5 0,0 0-7 0,0 0-8 0,0 0-7 15,0 0-4-15,0 0-10 0,0 0-12 0,0 0-8 16,0 0-5-16,0 0-4 0,0 0-8 0,-7-7 0 16,7 7 3-16,0 0-5 0,0 0 2 0,0 0 15 15,0 0-2-15,0 0-5 0,0 0 2 16,0 0 10-16,0 0-3 0,0 0 8 0,0 0 0 0,0 0-5 15,0 0 1-15,0 0 5 0,0 0-3 0,0 0 12 16,0 0-2-16,0 0 8 0,0 0-10 0,0 0-2 16,0 0-6-16,0 0-2 0,0 0-11 0,0 0-3 15,0 0 5-15,0 0-11 0,0 0 0 0,0 0-4 0,0 0 6 16,0 0-3-16,0 0-4 0,0 0 10 16,0 0-17-16,0 0 1 0,0 0-1 0,0 0 7 15,0 0 6-15,0 0 27 16,-2 16 48-16,2-16 56 0,-1 24-54 0,1-9 101 0,-2 6-81 0,0 3 9 15,0 4 73-15,-4 3-86 0,1 2 73 0,0 0-162 16,-1-1 118-16,1 1-138 0,1-1 141 0,0-3-167 16,0-2 110-16,2-5-136 0,-1 1 82 0,2-4-236 15,0-1-57-15,1-2-232 0,0-1-40 0,0-3-112 16,2 0 65-16,-1-2 40 0,-1-10 39 0,3 17 45 16,-3-17 93-16,5 11 46 0,-5-11 30 0,0 0-118 0,0 0 3 15</inkml:trace>
  <inkml:trace contextRef="#ctx0" brushRef="#br0" timeOffset="53111.39">23405 3144 56 0,'0'0'56'0,"-2"-14"4"15,2 14-4-15,0-13-6 0,0 13-1 0,0-13-3 16,0 13 0-16,1-13-1 0,-1 13-6 0,2-12-5 16,-2 12 5-16,2-12 5 0,-2 12 5 0,3-9 6 15,-3 9 1-15,0 0 12 0,3-12 8 0,-3 12 8 16,0 0 16-16,0 0 13 0,2-9 27 0,-2 9 7 15,0 0 35-15,0 0 62 0,0 0 3 0,2 12 53 0,-2-12-13 16,-2 27 53-16,0-11-48 0,0 4 61 16,-2 2-98-16,1 2 60 0,-1 2-131 15,1-1 71-15,1 0-142 0,-1 0 87 0,-1 0-153 16,2 0 78-16,0-2-272 0,1-4-122 0,-1 0-260 0,2-1-69 0,0-5-5 16,2 0-31-16,0-2 98 0,-2-11 32 0,9 14-206 15,-9-14 72-15</inkml:trace>
  <inkml:trace contextRef="#ctx0" brushRef="#br0" timeOffset="53625.44">23780 2998 104 0,'-9'3'188'0,"9"-3"36"16,0 0-1-16,-15 3 4 0,15-3-10 0,0 0-12 15,-11 3-22-15,11-3-28 0,0 0-13 0,0 0-43 0,0 0-17 16,0 0-23-16,0 0-44 0,7-15-34 0,3 7-45 16,1-1 10-16,2-1-21 0,2-3 16 0,0 3 11 15,2 0 10-15,-4 1 6 0,1 0 3 0,-2 2 5 16,2 1 2-16,-5 1 8 0,-9 5 5 0,16-2 6 15,-16 2 8-15,10 4 4 0,-10-4 24 0,4 13-9 16,-4-13 22-16,-2 21-8 0,-2-5 23 0,-2-1-3 16,1 2 18-16,-2 1 3 0,1 3 1 0,-1-2 39 15,-2-1-34-15,4-3 19 0,-1 2-41 0,1-3 26 16,0 1-47-16,3-3 13 0,0-1-34 0,2-11 22 16,3 20-44-16,-3-20 9 0,11 13-73 15,-1-10-18-15,4-2-5 0,3-2-25 16,3-2 3-16,3 0 10 0,0 0 17 0,2-1 15 0,-1 0 15 15,-4 2 11-15,-2 1 12 0,-3 2 9 0,-2 1 6 0,-1 4 15 16,-6 3 19-16,0 5 24 0,-4 1 13 0,-4 5 23 16,-3 2 19-16,-3 6 48 0,-3 1-2 0,-2 6 56 15,-3-2-37-15,0-1 31 0,-1 0-68 16,1-2-20-16,2-3-19 0,-2-2-15 0,3-3-49 0,3-3-101 16,1-3-109-16,1-1-88 0,2-4-112 0,3 0-53 15,3-11 29-15,-3 14 15 0,3-14-2 0,0 0-6 0,9 7 4 16</inkml:trace>
  <inkml:trace contextRef="#ctx0" brushRef="#br0" timeOffset="53940.76">23081 3817 77 0,'0'0'121'16,"-13"0"17"-16,13 0 13 0,0 0 18 0,0 0 8 16,0 0 28-16,19 3 10 0,-5-3 16 0,7 0 17 15,7 0 22-15,4-1 26 0,8-2 25 0,11 0 17 16,3-3-5-16,12-6-22 0,2 2-33 0,-1-2-11 0,0 0-59 15,1-1-33-15,3-1-51 0,-2-1-107 16,-1 2-64-16,-2 0-230 0,-10 4-114 0,-2 1-107 0,-1-1-127 16,-6 5 5-16,-8 1 23 0,0 0-221 15,-9 2 100-15</inkml:trace>
  <inkml:trace contextRef="#ctx0" brushRef="#br0" timeOffset="55426.82">23748 3813 70 0,'0'0'142'0,"0"0"32"16,-1-15 12-16,1 15 16 0,0 0 12 0,0 0 9 15,0 0 10-15,0 0-2 0,0 0 15 0,-11 4 13 16,7 4 20-16,-3 5 18 0,-2 4 56 0,1 4-62 16,-3 6 38-16,-1 8-110 0,-1 2 48 0,-1 2-115 15,1 2 58-15,1 1-123 0,1-1-18 0,0-1-13 16,0 0-20-16,5-7-18 0,-1 0-7 0,1-4-149 15,1-4-81-15,0-2-183 0,2-3-39 0,1-4-43 16,2-2-49-16,0-14 13 0,2 22 41 0,-2-22 45 16,8 14-148-16,-8-14 39 0</inkml:trace>
  <inkml:trace contextRef="#ctx0" brushRef="#br0" timeOffset="55828.73">23889 3962 36 0,'0'0'180'16,"0"0"44"-16,0 0 14 0,0 0 11 0,0 0 7 16,12-2-23-16,-12 2-16 0,0 0-37 0,0 0-8 15,7-8-28-15,-7 8 2 0,9-13-50 0,-1 6-12 16,1-4-15-16,1 3-1 0,2-2-4 0,0 2-20 0,0 1 0 15,-2-1-10-15,0 2-8 0,-10 6 12 16,16-6 17-16,-16 6 18 0,12 3 2 0,-12-3 39 16,7 13-50-16,-7-2 28 0,-2 5-53 0,-2 5 54 15,-3 1-21-15,-3 6 91 0,-2 1-7 0,-3 4 134 0,0 1-39 16,0 1 70-16,-1-3 84 0,3-4 19 16,0-2 153-16,1 0-76 0,2-6 273 0,1-1-231 15,2-1-276-15,2-2-267 0,2-1 0 0,1-4 0 0,2-11 0 16,5 20 0-16,1-13 0 15,4-2 0-15,3-2 0 0,4-3 0 0,2-2 0 16,5-2 0-16,2-1-644 0,0-2-253 0,-1 2 156 0,1 0-98 16,-3 0 109-16,-1 0 89 0,-4 1 31 0,-2 3 47 15,-2 0 70-15,-14 1 75 0,24 1 19 0,-24-1 33 16,17 5-20-16,-17-5 1 0</inkml:trace>
  <inkml:trace contextRef="#ctx0" brushRef="#br0" timeOffset="56228.34">24491 3999 69 0,'0'0'239'0,"9"-6"98"0,-9 6 64 16,0 0 98-16,0 0-2 0,-5 20 54 0,1-10 82 15,-4 6 137-15,-1 2 176 0,-5 5 340 0,3 2 677 16,-3 2-1963-16,2-2 0 0,-1 2 0 15,1 0 0-15,2 1 0 0,2-3 0 0,0-3 0 0,4 2 0 16,2-5 0-16,0-2 0 0,4 0 0 16,0-2 0-16,4-2 0 0,2-3 0 0,-1-2 0 0,3-4 0 15,3-3-45-15,3-4-991 0,1-1 377 0,2-7 163 16,5-6 99-16,3-5 63 0,-1-3 105 0,1-4-63 16,0-1 96-16,-4-2-62 0,0-2 92 0,-1-2-33 0,-4 2 95 15,-1-1-26-15,-4 0 72 0,-1 7-21 16,-5 1 44-16,-3 3 58 0,-2 3 66 0,-3 3 58 0,-2 3 32 15,-2 1 24-15,-3 4 10 0,-3 5 5 0,-1 4 12 16,-4 6 14-16,-2 3-16 0,-6 7-28 0,-4 6-18 16,2 2-38-16,-1 4-39 15,2 1-26-15,0 1-69 0,2 0-144 0,3-1-189 0,5-3-147 0,0 0-245 16,5-6-10-16,2 2-85 0,2-3 47 0,0-2-303 16,4-2 179-16</inkml:trace>
  <inkml:trace contextRef="#ctx0" brushRef="#br0" timeOffset="63192.9">23656 4840 51 0,'2'-14'49'0,"-2"14"-1"0,0 0 1 15,0-15-4-15,0 15-2 0,0 0 3 0,0-11-1 16,0 11-7-16,0 0 8 0,0-14-7 0,0 14-2 16,0 0 1-16,1-11-2 0,-1 11 5 15,0 0-2 1,0 0 1-16,0-12 0 0,0 12 7 15,0 0-3-15,0 0 9 16,0 0-8-16,1-13 14 0,-1 13-6 16,0 0 12-16,0 0-6 15,0 0 18-15,0 0-9 0,0 0 16 16,1-12-9-16,-1 12 20 0,0 0-9 0,0 0 19 0,0 0 2 0,0 0 11 0,0 0 10 16,0 0 35-16,0 0 34 0,0 0 48 0,0 0 36 0,0 0-5 0,0 0-30 0,-7 9-19 0,3 4-11 15,-1 7-12-15,-4 7-12 0,-2 8-25 0,1 4-27 0,-2 2-19 0,0 1 23 0,1 1-77 0,-1 1 26 16,1-2-48-16,0 0-9 0,-1-1-13 15,3-3-41-15,1-7-93 0,0-3-92 0,2-4-113 16,1-4-97-16,1-2-35 0,1-3-22 0,1-2-12 0,2-13 53 16,-1 18 42-16,1-18 56 0,0 0 44 0,3 10-12 0,-3-10 57 15,8-6-112-15,-8 6 2 0</inkml:trace>
  <inkml:trace contextRef="#ctx0" brushRef="#br0" timeOffset="65540.3">23343 6036 79 0,'0'0'102'16,"0"0"3"-16,-12 3 6 0,12-3-1 15,0 0 4-15,-13 2 5 0,13-2 4 0,0 0 3 16,-14 3 1-16,14-3-3 0,0 0-8 0,-15 4-17 0,15-4-10 16,-10 4-32-16,10-4 16 0,-10 3-10 0,10-3-1 15,-11 4-3-15,11-4-2 0,-9 2 25 0,9-2-41 16,-9 5 48-16,9-5-35 0,-10 5 43 15,10-5-43-15,0 0 35 0,-10 2-52 0,10-2 36 0,0 0-52 16,0 0 31-16,0 0-35 0,0 0 96 0,0 0 49 16,0 0 80-16,16-3 22 0,0-2 55 0,8-1 10 15,9-6 37-15,8 0 70 0,6-2 82 0,12-4 318 16,3-1 530-16,5 1-747 0,5 0-619 0,5 1 0 16,2 1 0-16,4 1 0 0,2 1 0 0,1 0 0 15,-1 3 0 1,0 3 0-16,-1 0 0 0,-4 2 0 0,0 2 0 0,-4 3 0 0,-12-1 0 0,-4 2-2469 15,-1 0 916-15,-3 2 470 0,-2-2 245 0,-3 1 125 16,-10 0-59-16,-3-1 88 0</inkml:trace>
  <inkml:trace contextRef="#ctx0" brushRef="#br0" timeOffset="78069.5">25121 5311 4 0,'0'0'17'0,"-19"0"-25"0,19 0 3 15</inkml:trace>
  <inkml:trace contextRef="#ctx0" brushRef="#br0" timeOffset="82745.48">24500 4907 47 0,'0'0'77'0,"2"-11"0"15,-2 11-8-15,0 0-10 0,3-12 2 0,-3 12-1 16,0 0-1-16,3-10-5 0,-3 10 6 0,0 0-1 0,0 0 7 16,4-10 1-16,-4 10 13 0,0 0-7 0,0 0 13 15,0 0-2-15,0 0 23 0,0 0-5 0,0 0 19 16,-3 10-5-16,3-10 13 0,-9 18-7 0,3-7-9 16,-2 3 7-16,0 3 17 0,0 0 9 15,-3 2 14-15,1-3 12 0,1 2 19 0,-1 0 12 16,2-5-2-16,1 1-21 0,0-2-25 0,2 1-27 0,3-2-15 15,2-11 11-15,0 20-28 0,0-20 23 16,11 14-10-16,-2-10 21 0,3-1-49 0,3-1 12 0,3-3-40 16,2-2-14-16,4 1-10 15,1-3-21-15,-2 2-64 0,2-1-110 0,-3 0-109 0,-3 1-72 0,-1 1-25 16,0-1 8-16,-5 3-6 0,1 0 60 0,-14 0-12 16,19 3 31-16,-19-3-6 0,14 9 35 0,-14-9 18 15,5 13-5-15,-5-13 37 0,-2 15-50 0,2-15 5 16</inkml:trace>
  <inkml:trace contextRef="#ctx0" brushRef="#br0" timeOffset="87853.48">24779 1140 30 0,'0'0'38'0,"0"0"-7"0,0 0 6 16,0 0-8-16,0 0 10 0,0 0-10 16,0 0 10-16,0 0 1 0,0 0 3 0,0 0 0 0,0 0 0 15,0 0 1-15,0 0-4 0,-6 9 2 16,6-9-1-16,0 0-1 0,0 0 0 0,0 0-5 15,0 0-3-15,0 0-3 0,0 0 0 0,0 0-2 0,0 0-3 16,0 0-2-16,0 0-2 0,0 0 0 0,0 0 2 0,0 0-3 16,0 0-5-16,0 0-5 0,0 0 0 0,0 0-3 15,0 0-1-15,4-13 0 0,-4 13-2 0,-4-12-2 32,4 12-2-32,-3-11 0 0,3 11 1 0,-7-14-1 0,7 14 1 0,-11-11 2 0,11 11-4 0,-14-11-1 15,14 11 2-15,-18-4 1 0,18 4 2 16,-20 1 5-16,7 2 3 0,-1 2 1 0,1 2 6 0,-4 4 11 15,3 2 18-15,0 2 11 0,2 2 9 0,0 1-8 16,4 0-1 0,0-1-12-16,3-1-6 0,0 2-4 0,2-2-8 0,3-2-2 15,0-2-6-15,4 0-5 0,0-2 0 0,3-1 3 0,2-4-3 0,3-1-4 16,2-4-4-16,3-1-16 0,3-6-30 0,2-1-22 16,5-4-17-16,-2-3-8 0,2 1-2 0,-4-3 11 15,2 0 18-15,-2 1 10 0,-2 0 12 0,-6 2 10 16,-2 4 49-16,-3 1 10 0,-2 2 61 0,-1 1-23 15,-7 6 40-15,0 0-44 0,0 0 57 0,0 0-27 16,-10 12 15-16,-1 4 10 0,-6 6-26 0,-3 8 43 16,0 1-39-16,-3 0 7 0,1 3 14 0,3 0 2 15,-2 1-9-15,2 1-15 0,1-3-23 0,1 2-19 0,3-3-54 16,2-6-131-16,3 0-130 0,3-4-138 0,0-2-17 16,4-3-79-16,2-4-66 0,0-13 34 0</inkml:trace>
  <inkml:trace contextRef="#ctx0" brushRef="#br0" timeOffset="90204.09">24045 4876 44 0,'0'0'112'0,"0"0"7"16,0 0 1-16,0 0-1 0,0 0-20 0,0 0 0 0,0 0-11 15,0 0 5-15,0 0-14 0,0 0 2 0,0 0-20 16,0-12-1-16,0 12-20 0,0 0 3 0,0 0-7 16,-6-7 17-16,6 7-3 0,0 0 18 0,0 0-4 0,-6-9 25 15,6 9 6-15,0 0 27 0,0 0 22 0,0 0 31 16,-6-9 39-16,6 9 49 0,0 0 54 16,0 0 48-16,0 0 50 0,0 0 68 0,0 0 129 0,0 0 7 15,-10 15 312-15,7-1 282 0,-2 9-607 0,-3 7-606 16,0 2 0-16,-2 7 0 0,-1 4 0 0,0 0 0 15,0 2 0-15,-1-1 0 0,1 2 0 16,0-3 0-16,1-2 0 0,1-3 0 0,1-7 0 0,3-6 0 16,-1-2 0-16,1-2-657 0,2-4-1472 15,0-3 739-15,1-2 339 0,2-12 217 0,-1 13 173 16,1-13-73-16,0 0 78 0</inkml:trace>
  <inkml:trace contextRef="#ctx0" brushRef="#br0" timeOffset="90601.63">24286 4800 134 0,'-5'-10'208'16,"5"10"25"-16,-10 2 14 0,10-2 12 0,-14 4 9 15,14-4 2-15,-13 2 11 0,13-2 10 0,0 0-19 0,-15 4-30 16,15-4-35-16,0 0-39 0,0 0-27 15,-12 2-26-15,12-2-17 0,0 0-20 0,0 0-9 0,16-1-8 16,-16 1-13-16,26-5-12 0,-10 0-5 0,7 0-7 16,-1 1-4-16,1-2-3 0,3-1-8 15,-1 2 2-15,0 0-3 0,0 1-5 16,-2 0 1-16,-3 3-4 0,-1 0 0 0,-2 3 5 0,-1 0 46 16,-3 6 53-16,-2 2 41 0,-3 8 33 0,-3 2 1 0,-4 7 24 15,-4 4 7-15,-5 9 73 0,-4 2 75 16,-3 0 250-16,-6 10 173 0,-2-2 452 0,-1 0-1233 15,-2-1 0-15,-2-1 0 0,1-2 0 0,0-2 0 0,4-9 0 16,1 0 0-16,2-3 0 0,3-9 0 0,4-2 0 16,3-3 0-16,0-4 0 0,3-2 0 0,2-2 0 15,5-10 0-15,-2 10 0 0,2-10 0 0,0 0-1123 16,14-4-770-16,-4-4 619 16,1-1 304-16,5-3 194 0,-3-2 87 0,0 0-43 0,1-1 77 0</inkml:trace>
  <inkml:trace contextRef="#ctx0" brushRef="#br0" timeOffset="90797.06">24357 5134 154 0,'0'0'311'15,"-25"1"128"-15,25-1 156 16,-21 1 185-16,21-1 126 0,-13 2 162 0,13-2 104 16,-12 3 571-16,12-3-720 0,0 0-1023 0,3 9 0 0,-3-9 0 0,24 1 0 15,3-5 0-15,15-7 0 0,6-4 0 0,13-6 0 16,5-3 0-16,5-1 0 0,1 0 0 15,-1 2 0-15,2 1 0 0,-4 6 0 0,-2 2 0 0,-12 5-3544 16,-3 3 687-16,-12 6 1146 0</inkml:trace>
  <inkml:trace contextRef="#ctx0" brushRef="#br0" timeOffset="93244.6">24200 6255 43 0,'0'0'154'0,"3"-10"35"0,-3 10 3 16,0 0 0-16,0 0-12 0,0 0-14 0,7-10-3 16,-7 10-8-16,7-5-10 0,-7 5-19 0,12-10-16 15,-4 3-18-15,0 1-18 0,3-3-10 0,1 2-18 16,-1 0-10-16,2-2 26 0,-1 2-40 0,0 0 23 16,-1 3-41-16,-2 0 29 0,-9 4-30 15,17-3 21-15,-17 3-20 0,13 3 3 0,-13-3 8 16,8 8 12-16,-8-8 17 0,4 19 28 0,-5-7 31 15,-2 3 53-15,-1 0 57 0,-1 2 33 0,-1 3 56 0,-1-2 24 16,-1 1 40-16,1-2 16 0,1-2-11 0,0-1-44 16,2-2-39-16,-1-2-76 0,5-10-81 0,-5 15-88 15,5-15-92-15,0 0-64 0,13 7-90 0,-13-7-98 16,19-8-53-16,-1-3-2 0,1 3 43 0,2-4 72 16,-1 3 59-16,3-1 44 0,-3 2 35 0,1 1 30 15,-1 3 31-15,-5 0 62 0,1 4 80 0,-2 4 89 16,1 3 52-16,-4 5 51 0,-1 3 77 0,-3 6 90 15,-3 1 313-15,0 5 357 0,-4 0 4 0,-3 6-1133 16,-2 1 0-16,-4 4 0 0,1 1 0 0,-2 0 0 16,-2-2 0-16,1 0 0 15,1-7 0-15,-2-1 0 0,2-3 0 0,0-2 0 0,1-5 0 16,3-2 0-16,1-5 0 0,-1 1 0 0,3-2 0 0,-2-3 0 16,5-8 0-16,0 0 0 0,0 0-1941 0,0 0-94 15,0-13 809-15,6-1 274 0,2-7-117 0,0-6 180 16</inkml:trace>
  <inkml:trace contextRef="#ctx0" brushRef="#br0" timeOffset="97411.91">22732 1879 24 0,'0'0'68'15,"0"0"2"-15,0 0-5 0,-11-2-3 0,11 2 10 16,0 0-19-16,0 0 12 0,-15-1-14 0,15 1 8 16,0 0-10-16,0 0 5 0,-15 0-12 0,15 0 12 0,0 0-8 15,0 0-2-15,0 0-1 0,-14 0 0 16,14 0-1-16,0 0 2 0,0 0 1 0,0 0 11 0,0 0 9 15,0 0 33-15,-11-2-9 0,11 2 13 0,0 0 2 16,0 0 26-16,0 0-38 0,0 0 14 0,0 0-39 16,-12-1 31-16,12 1-37 0,0 0 37 0,0 0-70 15,0 0 64-15,0 0-33 0,-16 0 21 16,16 0-57-16,0 0-1 0,0 0 38 0,0 0-57 0,0 0 5 16,0 0 41-16,-11-2-54 0,11 2 39 0,0 0-48 15,0 0 2-15,0 0 8 0,0 0 39 0,0 0-51 16,0 0 61-16,0 0-17 0,10-7 79 15,-10 7-29-15,13-4 66 0,-13 4-49 0,20-3 30 0,-6 1-45 16,-1-1 28-16,4 2-46 0,0-1 53 16,3 1-32-16,-1-1 51 0,3 1-71 0,1 0 46 0,3 1-73 0,-4-2 53 15,5 1-78-15,1 1 66 0,-1-2-73 0,1 1 69 16,0 1-75-16,-1-4 67 0,1 3-63 16,-2-2 83-16,1 0-62 0,0-1 79 0,-1 1-69 0,1-1 63 15,-3 1-89-15,1-1 90 0,-2 2-92 16,-2-2 98-16,0 2-96 0,-1 0 128 0,0-1-117 0,1 3 89 15,-3 0-109-15,2 0 97 0,0 2-111 16,-1 0 98-16,1 0-71 0,-2 1 47 0,2 0-105 16,-1 2 5-16,1-2 7 0,-1 1 8 0,2 0 8 0,-3-1 6 15,2 1-3-15,-1-2 8 0,0 2 3 0,1-2-3 16,-2-1 0-16,0 1 21 0,-1-2-23 0,1 0 100 16,-1-1-111-1,1 1 122-15,0-2-137 0,0 1 164 0,1 1-162 0,0-3 112 16,0 2-139-16,1 0 130 0,0 0-115 0,1 1 145 0,0 1-108 15,1-1 124-15,-1 0-149 0,2 2 133 0,-2 0-139 0,1-1 118 16,4 0-122-16,-3 1 130 0,0-1-147 0,-3 1 138 16,2-2-138-16,1 0 132 0,0 0-136 0,-1 0 133 15,1-2-120-15,-2 1 104 0,-1-1-139 0,0 0 135 16,0 0-124-16,-3 0 136 0,1-1-126 0,-1 0 161 16,-2 1-133-16,0 0 3 0,-1 0 16 0,-1 0-6 15,0 2 12-15,0-2 23 0,0 1 81 0,3 0 81 0,-3 1-46 16,5 0-13-16,-4 0-30 0,5 1 7 0,1-1 23 15,-1 0-50-15,1 3-37 0,1-3 8 0,-1 0-7 16,2 1-18-16,0 0-1 0,0-1-3 0,0 0-40 16,2 0 197-16,-1 0-235 0,4 0 165 0,-1-1-198 15,-2 0 221-15,2-2-198 0,-1 2 171 16,1-1-194-16,-2 0 189 0,1 0-193 0,-4 1 243 16,1-1-253-16,-1 1 198 0,1-2-165 0,1 2 174 0,-3 0-192 15,2 0 229-15,-2 0-234 0,0-1 17 16,3 1 54-16,-2 1-28 0,1 0 22 0,-2 0 41 15,0 1-32-15,3-1 20 0,-3 2 4 0,1 0-8 16,1-1-4-16,-3 0 17 0,2 1-13 0,-2 0 175 0,0 0-195 16,-1-1 52-16,2 1 112 0,-6 0-191 0,1-1 173 15,-1 1-178-15,-3 1 170 0,-11-3-226 0,23 1 179 16,-23-1-175-16,15 3 173 0,-15-3-174 0,16 1 201 0,-16-1-179 16,11 2 178-16,-11-2-227 0,0 0 67 0,16 1-255 15,-16-1 45-15,0 0-148 0,0 0 38 16,14 2-133-16,-14-2 20 0,0 0-35 0,0 0-12 0,0 0 24 15,0 0 113-15,0 0-3 16,11-3-122-16,-11 3 32 0</inkml:trace>
  <inkml:trace contextRef="#ctx0" brushRef="#br0" timeOffset="97848.59">26113 1392 19 0,'0'0'99'0,"0"0"-16"0,-9-6 7 0,9 6-15 16,0 0-3-16,-11-6-2 0,11 6 0 0,-9-6 0 0,9 6-6 15,-9-8-6-15,9 8-5 0,-14-9-5 16,6 4-3-16,1-1-1 0,-3 1-1 0,1 1 5 0,-1-1 10 16,-2 0 14-16,1 1 13 0,0 1 9 15,-5 2 8-15,3-1 7 0,-6 4 12 0,-1 0 13 16,-2 4 6-16,-3 5 34 0,-4 4-10 0,-3 6 27 16,1 4 26-16,-2 3 24 0,3 3 41 0,-5 7-60 15,3 2 58-15,5-6-78 0,2 2 76 0,0-2-91 16,4-1 75-16,2-4-130 0,3-4-34 0,5-1-18 0,-2-5-23 15,6-1-40-15,2-4-36 0,-1-1-62 16,3-2-89-16,3-11-73 0,-2 12-41 0,2-12-14 0,0 0-14 16,0 0 9-16,13-4 8 0,-9-3 18 0,4-1-5 15,-2-3-6-15,3-2-7 0,-4 1-12 0,2-2 65 16,-1 0-4-16,-1 0 23 0,0 0 27 0,-1 1 23 16,0 1-49-16,-1 2 7 0</inkml:trace>
  <inkml:trace contextRef="#ctx0" brushRef="#br0" timeOffset="98685.62">26544 1150 38 0,'0'0'105'16,"-20"2"12"-16,20-2 13 0,-16 3 11 0,16-3 30 16,-14 0-14-16,14 0-9 0,0 0-17 0,-13 0-20 15,13 0 7-15,0 0-42 0,0 0-10 16,-4-9 31-16,4 9-60 0,9-9 39 0,2 1-62 0,1-1 43 0,1 2-57 15,5-4 48-15,1 3-59 0,0-3 54 0,1 2-60 16,0 0 54-16,-2 2-56 0,-2 0 58 0,2 1-63 16,-5 1 55-16,-1 2-57 0,-1-1 60 0,-11 4-20 15,16 0 110-15,-16 0-15 0,7 8 12 0,-7-8 8 16,-3 20 9-16,-3-5 15 0,-4 4 15 0,-5 3 28 16,1 2 15-16,-4-1-37 0,2 0 60 15,1-2-66-15,1-4 42 0,3-2-98 0,2-3 36 16,2 0-95-16,3-2 38 0,4-10-172 0,4 12-37 15,-4-12-195-15,25 2-19 0,-2-7-68 0,8-1 17 0,7-6 42 16,5-1 113-16,0 1 8 0,-1-1 99 0,3-1-8 16,-3 3 68-16,-3 1-18 0,-5 2 69 0,-8 5-5 15,-3 2 124-15,-2 4 27 0,-6 2 81 0,-3 5 82 16,-4 4 106-16,-6 1 71 0,-4 4 134 0,-2 6 10 16,-10 9 311-16,-3 1 362 0,-4 1 155 0,-2-1-1448 15,-1 0 0-15,-3 0 0 0,2-3 0 0,0 0 0 16,1-1 0-16,4-5 0 0,1-2 0 0,4-5 0 0,3-4 0 15,2-1 0-15,3-2 0 0,3-2 0 0,4-10-856 16,-3 14-2088-16,3-14 1403 0,11 4-41 16,-11-4 393-16</inkml:trace>
  <inkml:trace contextRef="#ctx0" brushRef="#br0" timeOffset="100550.7">23403 8093 146 0,'0'0'194'0,"0"0"44"0,0 0 8 16,-9 6 14-16,9-6 18 0,-9 12 9 0,5-1 34 16,0 1 58-16,-1 3 19 0,0 2 31 0,0 5-3 15,-2 1-1-15,2 7-16 0,-1 1-16 0,0 1-50 16,0 2 63-16,-1 0-143 0,2 0 2 0,-1 0-61 16,1 0 43-16,0-4-101 0,0 1 104 0,0-6-145 15,1-2 70-15,1 0-136 16,0-5-67-16,1-2-183 0,0-2-185 0,0-2-107 0,1 0-56 0,1-12-55 15,-4 19-15-15,4-19 56 0,0 12 60 0,0-12 7 16,0 0 46-16,0 0 42 0,0 0 35 0,0 0 28 16,9-5-182-16,-5-4 29 0</inkml:trace>
  <inkml:trace contextRef="#ctx0" brushRef="#br0" timeOffset="101044.02">23890 8099 239 0,'0'0'332'0,"6"-8"70"0,-6 8 47 16,0 0-16-16,0 0-17 0,0 0-33 0,0-17-45 15,0 17-53-15,1-18-44 0,1 5-72 0,1-4-75 16,-1 0-82-16,2-1-101 0,-1-3-68 0,2 2-27 15,-2 2 5-15,-1 1 37 0,0 4 41 0,0 0 28 0,-2 12 17 16,-1-17 7-16,1 17 15 16,-6-8 13-16,6 8 10 0,-14 6 35 0,3 1 34 0,-3 8 45 0,-2 6 50 15,-5 5 49-15,0 5 39 0,1 1 65 0,1 2 14 16,0 0 36-16,1-1 20 0,3 1 14 16,-1-2 6-16,6-6-9 0,0-1-36 0,2-3-44 0,3-3-50 15,1-3-87-15,2-1-165 0,1-4-161 16,1-11-106-16,3 17-154 0,-3-17 14 15,11 5-94-15,-11-5 55 0,19-6-23 0,-6-3 117 0,2-3 8 0,2-3 143 16,2-3 4-16,0-1 51 0,0 2 64 0,-3 2 52 16,-3 3 26-16,-2 2 72 0,0 2 108 0,-3 2 89 15,-8 6 59-15,0 0 49 0,11 7 129 16,-11-7-27-16,-5 28 13 0,-1-3 89 0,-4 6 37 0,-3 5 286 16,-1 3-677-16,-1 1-228 0,0 2 0 15,0-1 0-15,0 0 0 0,0 0 0 0,2-2 0 16,0-3 0-16,-1 0 0 0,5-8 0 0,1-5 0 0,0-2 0 15,1-3-1989-15,2-4 639 0,2-3 257 0,3-11 223 16,-6 13 152-16,6-13 112 0,0 0-183 0,0 0 92 16</inkml:trace>
  <inkml:trace contextRef="#ctx0" brushRef="#br0" timeOffset="101346.13">22970 7863 36 0,'-4'-12'95'0,"2"1"6"16,2 11 7-16,2-19 8 0,3 9 17 0,3 2 16 15,4-2 42-15,5-1 28 0,10 3 72 0,4 0 26 16,9-2 75-16,5 3 40 0,4-1 50 15,5 2 22-15,3 0-12 0,1-1 8 0,14 0 37 0,3 0 146 16,2 0 176-16,3-1 237 0,2 0-638 16,2 0-458-16,2-1 0 0,-1-2 0 0,0 3 0 0,-3-3 0 15,-3 2 0-15,-5 2-930 0,-6-2-848 0,-13 3 531 0,-3 0 211 16,-9 1 159-16,-8 0 137 0,-8 2-59 16,-7 0 94-16</inkml:trace>
  <inkml:trace contextRef="#ctx0" brushRef="#br0" timeOffset="101860.39">22938 7799 40 0,'0'0'104'0,"0"0"4"0,-8 7 4 0,8-7-4 0,0 0-5 16,-8 11-7-16,8-11 5 0,-6 7-10 0,6-7 7 16,-4 9-14-16,4-9 7 0,-5 10-18 0,5-10 15 15,-5 10-13-15,5-10 17 0,-6 8 12 0,6-8 13 16,-3 11 10-16,3-11 24 0,0 13 30 0,0-13 30 16,4 19 54-16,1-7 56 0,0 1 54 15,2 2 79-15,3 4 143 0,1 0 94 0,1 5 257 0,3 2 511 16,-2 2-733-16,4 6-726 0,-3 4 0 15,2 2 0-15,-3 6 0 0,-1 2 0 0,-1 11 0 0,-4 4 0 16,-4 3 0-16,-4 1 0 0,-3 3 0 16,-5-1 0-16,-4-3 0 0,-2 3 0 0,-3-3 0 0,-3-3 0 15,-1-3 0-15,-2-2 0 0,-1-5 0 0,0-3 0 16,-1-4 0-16,4-9-2226 0,-1-5 664 0,-1-2 382 16,1-5 235-16,4-5 181 0,-1-4 4 0,1-4 85 0</inkml:trace>
  <inkml:trace contextRef="#ctx0" brushRef="#br0" timeOffset="102296.55">21926 8139 10 0,'6'-7'140'0,"-6"7"35"0,0 0 14 0,0 0 8 0,9-7 3 15,-9 7 0-15,0 0 3 0,0 0 5 0,6 11 45 0,-6-11 12 16,2 13 54-16,0-1 8 0,-2 3 26 0,0 4-37 16,-1 5 11-16,-1 7-61 0,-2 6-8 0,-3 7-69 15,-1 6-22-15,1 1-31 0,-6 11-23 0,2 0-26 0,-2 0-21 16,-2-5 8-1,3-8-158-15,1-5-95 0,0 0-203 0,1-5-38 0,1-8-94 0,2-2-85 16,2-6 0-16,1-6 15 0,0 0 47 0,2-5-9 16,2-12 31-16</inkml:trace>
  <inkml:trace contextRef="#ctx0" brushRef="#br0" timeOffset="102800.07">22198 8208 221 0,'-8'14'288'0,"1"-8"38"0,-1 0 54 16,0 3-8-16,-1-2-2 0,1 2-11 0,0 0-15 16,1-3-27-16,2 1-39 0,5-7-42 15,-11 10-54-15,11-10-41 0,-6 8-78 0,6-8-107 16,0 0-77-16,0 0-88 0,0 0 32 0,9-5-39 15,-1-1 42-15,3-4-10 0,1-2 31 0,3-3 36 0,0 0 26 16,2 3 1-16,-2-1 41 0,2 2 8 0,-2 0 10 16,-1 4 10-16,-1 3 8 0,-13 4 29 0,21-2 31 15,-11 7 39-15,-1 2 41 0,-2 2 62 0,-1 5 6 16,-3 3 78-16,-1 2 14 0,-3 5 68 0,-2 2 81 0,-1 5 71 16,-2 1 256-16,-3 7 178 0,2-7 846 0,0 0-1751 15,0-1-36-15,-2 0 0 0,3-3 0 0,0-5 0 16,2 1 0-16,-1-3 0 0,3-4 0 0,1-1 0 15,2-2 0-15,2-3 0 0,2-2 0 0,3-3 0 16,3-3 0-16,2-3 0 0,3-3 0 0,3-1 0 31,5-2 0-31,-1 0 0 0,-3-1 0 0,2 2 0 0,-4 2 0 0,-2 0 0 0,0 3 0 0,-2 3 0 16,0 6 0-16,-2 4 0 0,-3 5 0 0,-3 5 0 16,-2 8 0-16,-4 3 0 0,-6 8 0 0,-1 4 0 15,-2 1 0-15,-2 1 0 0,-1-1 0 0,-2 0 0 16,-2-1 0-16,2-1 0 0,-2-3 0 0,1 3 0 15,0-9 0-15,4-6 0 0,-2-4 0 0,2-1 0 0,4-7-2334 16,0-6 239-16,1-4 680 16,6-8 156-16,0 0 250 0</inkml:trace>
  <inkml:trace contextRef="#ctx0" brushRef="#br0" timeOffset="108494">23882 7300 22 0,'0'0'43'0,"-2"-10"-4"0,2 10-3 0,0 0-6 0,-3-15-4 16,3 15-6-16,0 0-3 0,-3-12-3 0,3 12 2 16,0 0-2-16,-2-10 1 0,2 10 0 0,0 0 0 15,0 0 3-15,-2-13 1 0,2 13 3 0,0 0-8 16,0 0 15-16,0-12-7 0,0 12 8 0,0 0-7 0,0 0 5 15,1-14-5-15,-1 14-1 0,0 0-1 0,2-12-4 16,-2 12 0-16,0 0-3 0,1-14-2 0,-1 14-6 16,2-10 4-16,-2 10-4 0,2-12 0 0,-2 12-2 15,1-12-1-15,-1 12-1 0,0-11-3 0,0 11-2 16,2-11-3 0,-2 11 1-16,0 0-7 0,3-13 4 0,-3 13-8 0,0 0 9 0,0-10-5 15,0 10 8-15,0 0-7 0,0 0 11 0,0-17-10 0,0 17 11 16,0 0-5-16,0 0 3 0,2-14-4 0,-2 14 9 15,0 0-7-15,0 0 10 0,2-14-5 0,-2 14 10 16,0 0 1-16,0 0 4 0,1-11 5 16,-1 11 3-16,0 0 7 0,0 0 3 0,0 0 7 0,4-13 0 0,-4 13 14 15,0 0-3-15,0 0 13 0,0 0-6 0,0 0 16 16,0 0-7-16,2-10 12 0,-2 10-6 16,0 0 12-16,0 0 1 0,0 0-1 0,0 0 6 15,0 0 5-15,0 0-1 0,0 0 3 0,0 0 7 0,0 0 7 16,0 0 16-16,0 0 21 0,0 0 49 15,0 0 51-15,-5 17 32 0,3 2 24 0,-2 3-9 0,1 11-17 16,-3 0-15-16,-2 8-61 0,0 0-7 0,-1 3-52 16,2-3 10-16,-1-1-21 0,1-1-10 0,-1-7-78 15,2 0 31-15,0-2-55 0,2-5 15 0,0-2-208 16,1-5-158-16,0 0-245 0,1-5-8 0,-1-1-65 16,3-12 2-16,0 19 58 15,0-19 6-15,1 11-145 0,-1-11 76 0</inkml:trace>
  <inkml:trace contextRef="#ctx0" brushRef="#br0" timeOffset="111145.57">24537 7346 20 0,'0'0'96'0,"4"-11"4"16,-4 11-5-16,0 0 1 0,0 0-13 0,0 0-8 0,-6-11-13 16,6 11-8-16,0 0-13 0,-6-8-3 0,6 8-13 15,0 0 0-15,-5-13-9 0,5 13 1 16,-3-11-5-16,3 11 0 0,-3-11-7 0,3 11 3 0,-3-11 7 16,3 11 20-16,-6-10 16 0,6 10 26 0,-4-10 2 15,4 10 26-15,-8-8 2 0,8 8 25 0,0 0-4 16,-13-2-5-16,13 2-3 0,-17 13-5 15,4-1-5-15,-1 7-10 0,-4 4-7 0,-2 6 24 16,1 2-39-16,-1 2 32 0,-2 1-50 0,4 0 32 16,-1-1-43-16,3-2-5 0,1-6-7 0,3-1-12 15,2-4-17-15,1-3 3 0,3-4-1 0,-1 1-25 0,3-6-46 16,0 2-40-16,4-10-18 0,0 0-13 0,-2 11-16 16,2-11-13-16,0 0-11 0,10-8-1 0,-10 8-4 15,9-14 18-15,-4 5 10 0,0-1 1 0,2-1 0 16,-2 0 17-16,0 0-19 0,1 0 17 0,-3 1-5 15,1 0-75-15,0 2 9 0</inkml:trace>
  <inkml:trace contextRef="#ctx0" brushRef="#br0" timeOffset="111674.5">25309 6811 36 0,'0'0'135'0,"4"-8"21"0,-4 8 18 0,0 0 0 15,0 0 5-15,0 0 6 0,0 0 29 0,0 0-18 0,0 0 37 0,0 0-6 0,-10 7 40 16,10-7-10-16,-8 12 27 0,2-4-23 0,1 1 38 16,-3 4-13-16,-3 2-6 0,1 4-1 0,-3 4-16 15,-7 6-21-15,1 6-31 0,-3 2-11 0,-2 0-40 16,-3 10-15-16,1 0-22 0,-1 0 1 0,5-9-41 16,2 1-19-1,2-2-1-15,4-4-6 0,1-5-8 0,3 0-7 0,5-6-32 0,0 3 7 16,1-6-27-16,4-4 17 0,4-1-90 15,0 1-44-15,2-5-143 0,3-1-9 0,1-4-57 0,1-2 40 0,3-2-27 0,1-1 92 16,2-2-26 0,0-3 68-16,3-4-29 0,-2 1 80 0,0-3-35 0,0 2 31 0,-3-4 24 15,-1 1 26-15,-2-2 21 0,-4 0 12 0,-1 4 20 16,-3-2 0-16,-1 2 34 0,-3 10 42 0,-3-18 35 16,3 18 42-16,-11-11 17 0,11 11 14 0,-22-3 15 15,7 7 6-15,-4 2-3 0,-1 4-16 0,-4 5-21 0,1 1 7 16,-2 0-65-16,3 2 13 0,1 0-103 0,2 1-67 15,3-1-165-15,1-1-57 0,3 0-129 0,3-2-79 16,0 2 9-16,4-3-40 0,-1-1-108 0,2 1 60 16</inkml:trace>
  <inkml:trace contextRef="#ctx0" brushRef="#br0" timeOffset="112726.11">23387 8910 42 0,'0'0'165'16,"0"0"44"-16,0 0 21 0,0 0 19 0,-3 14 12 15,-1 0-16-15,-3 7 2 0,0 7-41 0,-3 3 2 16,0 8-52-16,-1 3-1 0,-1 0-61 0,1 3-8 16,0-1 18-16,0 1-42 0,2-2-47 0,0-4-2 15,0 1-87-15,3-8-5 0,1-2-64 0,0-4-44 16,2-4-49-16,0-4-42 0,1-2-7 0,1-4 2 16,1-12-17-16,1 14-103 0,-1-14 3 0</inkml:trace>
  <inkml:trace contextRef="#ctx0" brushRef="#br0" timeOffset="113183.73">23722 9042 399 0,'-15'9'365'15,"2"-1"94"-15,2-1 53 0,2-2 33 0,9-5 37 16,-14 8 33-16,14-8-20 0,-8 4 12 0,8-4-67 15,0 0-9-15,0 0-306 0,0 0-221 0,0 0-168 16,0 0-159-16,7-8-133 0,3 1 35 0,1-4-30 0,3 0 114 16,3-3 3-16,-1 1 117 0,3 0 8 0,0 1 40 15,-1 1 42-15,-1 2 23 0,-3 1 20 16,0 2 32-16,-4 2 20 0,-10 4 97 0,19-2 27 16,-19 2 109-16,12 9 45 0,-12-9 63 0,3 19 43 15,-3-6 59-15,-2 4 101 0,-1 0 165 0,-3 5 292 0,-1 1 599 16,-1 0-1278-16,0 2-290 15,0-2 0-15,-1-2 0 0,2 0 0 0,1-2 0 0,1-3 0 0,0-1 0 16,1-2 0-16,2-1 0 0,2-12 0 16,0 20 0-16,0-20 0 0,6 17 0 0,-6-17 0 0,13 8 0 15,-13-8 0-15,20 5 0 0,-20-5 0 16,20 3 0-16,-20-3 0 0,21 3 0 0,-21-3 0 0,18 6 0 16,-10 2 0-16,-2 1 0 0,-1 4 0 15,-1 5 0-15,-4 3 0 0,-2 4 0 0,-3 7 0 0,-4 6 0 16,-2 0 0-16,-3-1 0 0,0 0 0 0,-2-2 0 15,2-2 0-15,0-6 0 0,2-2 0 0,-1-2 0 16,2-4 0-16,0 0-1320 0,2-6-542 0,1-1 554 0,1 0 310 16,-1-6 165-16,8-6-135 0,-11 9 145 0</inkml:trace>
  <inkml:trace contextRef="#ctx0" brushRef="#br0" timeOffset="113403.47">22927 10081 213 0,'-20'9'300'0,"1"1"61"0,4-3 28 15,1 0-12-15,5 0-7 16,9-7-37-16,-6 9-10 0,6-9-11 0,11 3 46 0,6-5 7 0,7-5-4 16,15-7-54-16,6-3-25 0,14-7-53 15,5-3-19-15,5-2-66 0,3 0-22 0,1 1-111 0,3 1-216 16,-1-1-283-16,3 6-96 0,-2 0-118 0,-3 3-75 15,-3 5 32-15,-16 3-220 0,-3 5 143 0</inkml:trace>
  <inkml:trace contextRef="#ctx0" brushRef="#br0" timeOffset="113805.84">23996 9930 88 0,'2'-11'165'0,"0"0"30"0,-2 11 22 0,3-15 12 16,-3 15 36-16,4-13 16 0,-4 13 65 16,0 0 79-16,1-13 16 0,-1 13-19 0,0 0-49 0,-14 4-44 15,6 6-24-15,-5 5-40 0,-2 7-61 0,-5 7-14 0,-1 5-41 16,-1 4 49-16,-3 8 25 16,0 2 36-16,3 2 68 0,0 0 9 0,3-6 99 0,4-2 142 15,0 1 134-15,4-3-475 0,1-2-236 0,2-7 0 16,3 0 0-16,3-6 0 0,1-4 0 0,2 0 0 15,3-4-958-15,2-4-25 0,3-2 100 0,2-2 238 0,0-7 31 16,4-2 160-16,2-4 47 0,4-3 87 0,3-5 65 16,1-3 55-16,0-1 57 0,2-6 36 0,0 0 26 15,-5 1 29-15,-2 1 25 0,-2 0 25 0,-1-1 23 16,-6 4 31-16,-2 0 23 0,-2 2 55 0,-4 0 90 16,-1 5 105-16,-2 10 80 0,-7-15 66 0,7 15 70 15,-19-2 4-15,3 5 57 0,-2 7 57 0,-7 3 116 0,-3 7 215 16,0 5-670-16,-1 2-320 0,0 2 0 15,1 1 0-15,2 1 0 0,1 0 0 16,1-1-415-16,3 0-1304 0,5-7 516 0,4-4 43 16,3-1 136-16,3-5 117 0,2-2 2 0,4-11 126 0</inkml:trace>
  <inkml:trace contextRef="#ctx0" brushRef="#br0" timeOffset="116829.74">23649 11308 28 0,'0'0'54'0,"0"0"2"16,0 0-15-16,0 0 4 0,-6 8-17 0,6-8 5 0,0 0-13 15,0 0 4-15,0 0-14 0,0 0 12 0,0 0-14 16,0 0 11-16,-8 6-8 0,8-6-1 0,0 0 10 15,0 0-11-15,0 0 0 0,0 0-1 16,0 0-3-16,-4 9-1 0,4-9-1 0,0 0-9 0,-3 12-4 16,3-12-8-16,-3 11-6 0,3-11-5 15,-3 14-6-15,3-14 6 0,-3 16-17 0,3-16 4 16,-3 17-47-16,3-17 29 0</inkml:trace>
  <inkml:trace contextRef="#ctx0" brushRef="#br0" timeOffset="117213.45">23647 11583 30 0,'2'-14'119'0,"0"3"13"0,-2 11 18 0,3-21 7 0,-3 21 14 0,2-19 13 0,-2 19 6 0,3-15 32 16,-3 15 5-16,1-14 7 0,-1 14 31 0,2-11 21 15,-2 11 35-15,0 0 46 0,0 0 29 0,0 0 14 0,0 0 52 16,-3 18 78 0,-1 4 83-16,-1 10 18 0,-3 11 151 0,-1 7 333 0,-2 13-978 0,-3 2-147 15,0 5 0-15,1 3 0 0,-2 0 0 0,1 0 0 16,-1 0 0-16,1-3 0 0,-1-5 0 0,1-2 0 0,4-13 0 15,-2-3 0-15,2-5 0 0,2-4 0 0,-1-9 0 16,4-6 0-16,0-2 0 0,1-5 0 0,2-2 0 16,0-4 0-16,2-10 0 0,0 0-1403 0,0 0-172 15,0 0 456-15,7-7 238 0,-3-7 137 0,4-6 132 16,-3-2 96-16,3-7-145 0,-2 1 60 0</inkml:trace>
  <inkml:trace contextRef="#ctx0" brushRef="#br0" timeOffset="118034.28">24022 11376 88 0,'0'0'116'0,"0"0"6"15,0 0-2-15,0 0-13 0,0 0-10 0,12 3-11 0,-12-3-2 16,0 0 2-16,0 0 3 0,0 0 3 15,0 0 1-15,11 3 1 0,-11-3 6 0,0 0 6 16,0 0 3-16,0 0 23 0,0 0-12 0,0 0 41 0,0 0-14 16,0 0 47-16,0 0 3 0,0 0 56 0,0 0 35 15,0 0-11-15,0 0-14 16,0 0 3-16,0 0 15 0,0 0 13 0,-6-10 35 0,-3 5 22 0,1 0-21 16,-2 0 1-16,-4 1-21 0,-1-2-67 0,-2 0-4 15,-3 0-28-15,-3-1-44 0,-1 1-25 0,-2 0-24 16,-5 0-28-16,-1 0-49 0,-1 2 36 0,-1 1-53 0,-3 0-5 15,1 2-32-15,-2 1 7 0,0 0 0 0,1 1-6 16,0 2 55-16,1-1-49 0,-1 0 0 16,3 2-7-16,1-1 26 0,4 1-38 0,2-1 31 0,2 0-12 15,3-1 6-15,2 0 25 0,2 0-25 0,1 0-7 16,3 0 7-16,1-2-42 0,13 0 12 0,-22 3-46 16,22-3-30-16,-17 2-22 0,17-2-27 0,-15 1 41 15,15-1 5-15,-12 2 27 0,12-2 22 0,0 0 15 16,-15 1 8-16,15-1-31 0,0 0 48 15,-13 2 12-15,13-2 0 0,0 0 5 0,0 0 3 0,-12 1-20 16,12-1 9-16,0 0 7 0,0 0-4 16,0 0-11-16,0 0 23 0,-12 3-16 0,12-3-25 0,0 0 11 15,0 0 14-15,0 0 5 0,0 0-8 0,0 0 1 16,0 0-12-16,0 0 19 0,0 0-4 0,0 0-3 16,-11 1 0-16,11-1 7 0,0 0-7 0,0 0 0 15,0 0 0-15,0 0 28 0,0 0 7 0,6 12 7 16,-6-12 4-16,7 9 105 0,-7-9-87 0,10 16 25 15,-4-4 30-15,1 0 44 0,1 5 62 0,1 2 57 0,0 2 23 16,1 7 167-16,1 1-184 0,-1 7-274 0,1 2 0 16,-1 3 0-16,-1 1 0 0,-2 1 0 0,0 2 0 15,-2 0 0-15,-1 1 0 0,-3 0 0 0,-1 0 0 16,-2 1 0-16,-4-2 0 0,-1 2 0 0,-2-2 0 16,-2 1 0-16,-3-2 0 0,0-1 0 0,-4-4 0 15,0 1 0-15,-1-4 0 0,-1-3 0 0,1-1 0 16,-3-4-350-16,-1-3-1104 0,4-4 189 0,0-4 244 15,2-5 121-15,2-1 120 0,0-5 73 0,5-4-169 0,10-2 117 16</inkml:trace>
  <inkml:trace contextRef="#ctx0" brushRef="#br0" timeOffset="119175.75">22452 11544 88 0,'0'0'94'0,"0"0"6"0,0 0 9 0,-4-10 7 15,4 10 1-15,0 0 5 0,-8 9 12 0,3-1 9 16,1 5 1-16,-1 4 7 0,-2 5-5 0,-1 8-10 16,-2 8-5-16,1 1 24 0,-1 2-28 15,-1 3 26-15,1 0-35 0,1-1 27 0,-2-2-46 16,2 0 19-16,2-4-56 0,0-5 22 0,0-3-50 0,2-6 8 15,1 0-104-15,1-6-38 0,1-2-126 0,1-3-61 16,1-12-27-16,-1 18-23 0,1-18-6 0,0 0 16 16,5 8-71-16,-5-8 3 0</inkml:trace>
  <inkml:trace contextRef="#ctx0" brushRef="#br0" timeOffset="119663.19">22573 11662 242 0,'0'0'253'0,"0"0"35"0,-1 10 6 15,1-10 17-15,0 0-48 0,-9 7 5 16,9-7-50-16,0 0-7 0,0 0-61 0,-9 5-6 0,9-5-72 16,0 0-15-16,0 0-96 0,0 0 6 0,8-13-71 15,-1 6 7-15,0-2-6 0,3-2 2 16,1 2 11-16,0-2 12 0,1 2 11 0,1 0 10 0,0 0 12 0,-1 3 9 15,-2 2-1-15,-10 4 15 0,20-3 11 16,-20 3 12-16,14 6 19 0,-8 1 22 0,-2 2 16 16,0 3 37-16,-3 0-18 0,-2 5 52 0,-1 0-14 15,-3 4 57-15,-1 1 6 0,0-1 42 0,-1 1 6 16,-2 0 28-16,2-3-24 0,0 1 11 0,-1-3-51 16,3-1 1-16,-3-4-61 0,3-2 10 0,2 2-73 15,3-12-13-15,-5 13-63 0,5-13 18 16,0 0-54-16,5 10 17 0,-5-10-47 0,11-4 49 0,-1-2-25 15,-1 2 43-15,1 0-26 0,2-1 15 0,0-1 62 0,0 2-3 16,-2 2 97-16,-10 2 25 0,21-1 104 0,-21 1 174 16,19 7 151-16,-10 2 323 15,-1 1 289-15,-2 7-1203 0,-3 0 0 0,-3 4 0 0,-1 5 0 0,-3 5 0 16,-3 3 0-16,-4 4 0 0,-1 1 0 16,-2-1 0-16,1-1 0 0,-1 1 0 0,-2-3 0 15,3 0 0-15,-2 0 0 0,2-8 0 0,0 0 0 16,2-3 0-16,2-4 0 0,2-4 0 0,0-3 0 15,2 0 0-15,1-4-2209 0,4-9 236 0,0 0 759 0,0 0 237 16,0 0 41-16,9-4 133 0</inkml:trace>
  <inkml:trace contextRef="#ctx0" brushRef="#br0" timeOffset="120609.28">23605 10889 59 0,'0'0'68'0,"0"0"7"15,-6 10-6-15,6-10-1 0,-5 8 2 0,5-8-1 16,-6 8-1-16,6-8-1 0,-5 9 8 0,5-9 4 16,-6 8 12-16,6-8 3 0,-6 7 21 0,6-7 9 15,0 0 9-15,0 0 4 0,-6 10 11 0,6-10 42 16,0 0-6-16,0 0 60 0,-7 8 13 0,7-8 40 16,0 0-26-16,-7 9-4 0,7-9-21 0,-10 12 16 15,5-1-43-15,-2 1 27 0,0 6-25 0,-2 2 12 16,2 2-15-16,0 6-4 15,0 0-28-15,1-5-30 0,1 1-30 0,2-1-26 0,1 0-15 16,0-2-1-16,2-2-20 0,2 0-20 0,0-1-24 0,2-2-16 16,2-1-15-16,1-5-40 0,0 1-15 0,1-4 1 15,2-3-8-15,0-1 11 0,-10-3-17 0,22-3-6 16,-10-3-12-16,2-1-8 0,-3-4-53 0,3-3 21 16,0-4-76-16,1-5-9 0,-2-3-84 0,0-1 53 15,1-8-35-15,-3-1 93 0,-3 5-14 0,-2-1 96 0,0 1-11 16,-4 3 70-16,-1 2-31 0,-3-1 65 0,-2 4-22 15,-2 0 61-15,0 4 33 0,-1 3 47 0,-2 3-14 16,-1 4 34-16,-1 4-22 0,0 3 27 0,-2 4-29 16,-1 4 10-16,-3 5-53 0,0 7 28 0,-2 5-47 15,2-1 24-15,3 12-42 0,-3-1 23 0,3 1-41 16,2 2-8-16,1-5-154 0,3 0-85 0,2-2-153 16,1 0-144-16,2-2-16 0,0-2-29 0,1 0-142 15,1-4 77-15</inkml:trace>
  <inkml:trace contextRef="#ctx0" brushRef="#br0" timeOffset="122559.9">24559 10957 14 0,'7'-8'169'0,"-7"8"34"0,4-12 13 16,-4 12-2-16,0-11 1 0,0 11-29 0,-3-12 3 16,3 12-37-16,-3-13 16 0,3 13-39 0,-5-11 19 15,5 11-40-15,-7-12 16 0,7 12-52 0,-7-9 21 16,7 9-54-16,-11-7 5 0,11 7-26 0,-14-1 40 0,14 1-52 16,-19 8 44-16,6 1-41 0,-1 4 51 15,-5 4-13-15,0 3 49 0,1 3-12 0,-5 4 62 16,2 2 14-16,-1 0 65 0,0-1 9 0,2 1 36 15,3-7-1-15,0 0 29 0,3-2 0 0,1-4-7 0,3 0-29 16,1-5-22-16,0 1-32 0,3-4-48 16,0 0-47-16,6-8-67 0,-9 11-50 0,9-11-10 0,0 0-52 15,0 0 35-15,-1-11-73 0,3 1 30 0,2-3-58 16,0-3 36-16,4-2-45 0,-4 0 63 16,1 2-19-16,-1-2 74 0,-1 3-24 15,0 4 112-15,-1 0 54 0,0 1 54 0,-2 10 27 0,3-15-42 0,-3 15-40 16,0 0-27-16,0 0-22 0,0 0-17 15,-10 7-37-15,5 2-97 0,0 3-231 0,-2 1-121 0,3 1-176 16,-1-1 25-16,3 2-44 0,0-2-8 0,2-1 21 16,1-1 51-16,2 0 54 0,1-2-127 0,1-2 53 15</inkml:trace>
  <inkml:trace contextRef="#ctx0" brushRef="#br0" timeOffset="126923.04">24970 10607 50 0,'0'0'84'16,"2"-14"5"-16,-2 14 3 0,2-15 5 0,-2 15 9 15,2-14 0-15,-2 14 21 0,1-11 14 0,-1 11 16 16,0 0 19-16,1-13 11 0,-1 13 35 0,0 0 0 16,0 0 65-16,0 0 42 0,0 0 94 0,0 0 66 15,0 0 51-15,-6 27 92 0,0 2 20 0,-5 11 10 16,-1 6 12-16,-6 12 26 0,0 3 59 15,-1 3-571-15,-1 0-188 0,0-1 0 0,2-2 0 16,-1-2-1524-16,0-5 165 0,7-11 40 0,0-2 133 0,5-9-365 16,0-2 378-16</inkml:trace>
  <inkml:trace contextRef="#ctx0" brushRef="#br0" timeOffset="128317.38">23476 13015 11 0,'-2'10'42'15,"-2"0"0"-15,1 2-15 0,-1 2 4 0,0-2-14 16,0 2 5-16,-2 0-6 0,3-4-4 0,-2 2-3 16,2 0-5-16,-1-2-11 0,1 0-15 0,-1-1-20 15,4-9-19-15,-7 14 39 0</inkml:trace>
  <inkml:trace contextRef="#ctx0" brushRef="#br0" timeOffset="128680.69">23431 13072 60 0,'0'0'104'0,"4"-14"17"0,-4 14 24 0,0 0 17 16,3-14 21-16,-3 14 23 0,0 0-12 16,0 0 14-16,0 0-48 0,0 0 7 0,-10 6-45 0,4 5 18 15,-2 3-50-15,-3 6 19 0,0 6-53 0,-6 8 22 0,1 5-49 16,-1 3 25-16,-3 9-41 0,0 2 33 0,1 0-45 16,4-7 46-16,1-1-42 0,2 1 44 15,0-4-42-15,3 0 36 0,2-9-46 0,3-3 34 16,-1-5-44-16,4-1 21 0,1-6-64 0,3-1-1 0,0-4-36 15,2-4-11-15,-5-9-15 0,14 6-8 0,-3-11-8 16,2-2 0-16,4-10 6 0,5-8 4 0,2-6 3 16,-1-4 16-16,5-10 3 0,-2-4 18 0,-2-2 7 15,0-1 17-15,-2-4 9 0,-3 0 14 0,-1 0 10 16,-5 10 13-16,-1-1 12 16,-3 4 21-16,-4 8 32 0,-3 4 30 0,-2 6 18 0,-1 6 22 0,-5 4 4 15,0 6-7-15,-3 5 7 0,-2 7-20 0,-4 5 8 16,-4 10-33-16,-5 12-14 0,1 3-13 0,-4 11-14 15,2 6-15-15,2 0-11 0,5-7-44 16,2 0-47-16,4 1-58 0,0 0-52 0,4-4-38 0,4-6-55 16,1-8-15-16,2 0-76 0,2-1 1 0</inkml:trace>
  <inkml:trace contextRef="#ctx0" brushRef="#br0" timeOffset="129402.63">22912 13997 67 0,'0'0'158'0,"8"5"22"0,-8-5 30 0,16 6 15 0,-5-4 18 0,4 2 18 16,3-4 14-16,4 1 49 0,6-1 54 15,3-3 40-15,6-1 14 16,1-1-17-16,8-1-43 0,0-2-28 0,-1 0-23 0,-2-1-53 16,0 2-67-16,1-2-43 0,-2 0-145 0,-1 1-104 0,-7-1-148 0,-1 1-20 15,-2 1-100-15,-5 1-3 16,2-3-82-16,-8 3-20 0,-4 2 18 0,-4 0 18 0,-12 4-7 15,18-3-13-15,-18 3-182 0,0 0 51 0</inkml:trace>
  <inkml:trace contextRef="#ctx0" brushRef="#br0" timeOffset="129620.31">23546 14212 322 0,'-5'11'426'0,"2"3"136"0,0 2 138 16,0 5 195-16,1 2 131 0,-1 0 277 0,-1 3 631 16,1 2-911-16,0 2-1023 0,-5 10 0 15,1 2 0-15,-1 2 0 0,0 2 0 0,-2 0 0 0,1 0 0 0,0-3 0 16,0 0 0-16,2-4 0 16,0 1 0-16,1-8-526 0,1-1-1900 15,0 0 891-15,0-6 375 0,3 0-224 0,-2-4 303 0</inkml:trace>
  <inkml:trace contextRef="#ctx0" brushRef="#br0" timeOffset="166373.46">25652 10828 105 0,'0'0'151'16,"0"0"11"-16,0 0 3 0,14-4-1 15,-14 4-12-15,13 1-13 0,-13-1-12 0,16 0 0 16,-16 0 1-16,23-1-1 0,-9-1-9 0,1 0 7 0,3-1-35 16,-3-2 17-16,8-1-19 0,2-1 113 15,5-1 60-15,3-2 20 0,3-3-17 0,4-2 3 16,0-3-23-16,1-1-28 0,-1-3-47 0,0-1-14 0,8-5-60 15,-4-3 13-15,0-2-53 0,-2-2 14 0,3-2-45 16,-5-1-11-16,1-3-44 0,0 0-48 0,-3-6-42 16,0-2-33-16,0-3 34 0,-3-2-29 15,0-3 73-15,-1-5-25 0,-1-5 56 0,-1-6-33 16,5-16 25-16,-3-5 11 0,-2-3-8 0,-1-2 60 0,-2-3-30 16,-2-4 34-16,-4-2-36 0,-1-2 4 0,-2 0-3 15,-1 3 9-15,-6 18 37 0,-2-2-30 0,1-1 21 0,-4 1-47 16,-1-3-13-16,4-20-63 0,-6 19-30 0,-1 0-12 15,-4 1 55-15,0 1-29 0,-4 0 23 16,-3 4 18-16,-4-1-1 0,-2 5 20 0,-4-1-21 16,-2 5 22-16,-2 3-18 0,-2 5 20 15,2 2-19-15,-4 6 29 0,0 5 10 0,0 3-8 0,2 7 27 16,2 10-8-16,0 5 20 0,2 1-13 0,2 6 25 16,1 4-8-16,5 5 22 0,2 3-17 0,-2 3 14 15,4 1-22-15,1 1 9 0,-1 1-10 0,7 10 15 0,-8-11-15 16,8 11 19-16,0 0-14 15,0 0 16-15,0 0-15 0,0 0 17 0,-10 9-2 0,10-9 0 0,0 11-5 16,0-11 1-16,2 16-2 0,-2-16-6 0,2 18 5 16,-2-18-17-16,4 19 17 0,-4-19-13 0,3 21 15 15,0-10-18-15,-1 1 3 0,0-1 2 0,0 2 16 16,2-1-16-16,-1 1 16 0,1 1-16 0,2 1 26 16,-1 0-6-16,2 0 30 0,2 2-11 0,0 1 16 15,1 0-11-15,2-2 7 0,-1 1 5 0,1 0 0 16,1-3 1-16,1 3 13 0,2-7 35 0,0 3 1 15,1-4 59-15,4-1-24 0,1-4-1 0,0-3 4 16,5-2-21-16,5-3-5 0,9-9-19 0,1-1-12 16,2-5-14-16,11-8-6 0,-3 1-7 0,2-7-6 15,1-2-1-15,1-5-12 0,-1-2-9 0,1-4-8 0,0-4-5 16,11-13 41-16,0-6-64 0,1-6 48 16,1-3-71-16,3-3-29 0,0-4 7 0,0-7-13 15,3-3 48-15,-4-8-18 0,3-6-36 0,-6-4-84 16,1-5 7-16,-3-7-32 0,-3-6 21 0,-3-5-1 0,-3-4-9 15,-2 0 50-15,-4-2 12 0,0-2 19 0,-2 1 26 16,-2 1 1-16,0 7 12 0,0-1 14 0,3 0 14 16,4 4 3-16,-2 1 2 0,-1 5 3 0,-5 5 0 15,0 6 6-15,-6 4 7 0,-3 3-7 16,-3 2 6-16,-4 2-2 0,-6 2 46 0,-4 17-60 16,-2 1 5-16,-3 0-4 0,-2 3 6 0,0 1 0 0,-1 1 46 15,-1 1-55-15,0 1 49 0,0 2-54 0,1 0 49 16,0 1-56-16,1 0 53 0,-1 5-56 0,0 0 48 15,1 2-47-15,-2 1 53 0,-1 1-56 0,1 3 50 16,-4 8-12-16,-2 1-9 16,-1 2 0-16,-1 0-1 0,-3 3 1 0,-1 1-4 0,-1 1 1 0,-1 3 7 15,-2 1-7-15,0 7 0 0,0 2-5 0,0 4-7 16,-1 5-9-16,2 2-23 0,1 4-28 0,0 3-32 16,0 2-57-16,0 3 8 0,3 10 21 0,-5-9-1 0,5 9-16 15,0 0-88-15,-9 8 5 0</inkml:trace>
  <inkml:trace contextRef="#ctx0" brushRef="#br0" timeOffset="176085.96">12003 9001 33 0,'5'-8'161'16,"-5"8"45"-16,6-15 21 0,-6 15 30 0,5-10-11 15,-5 10 19-15,4-10-24 0,-4 10 43 0,0 0 33 16,4-9 67-16,-4 9 29 0,0 0 27 0,0 0 24 16,-4 13 40-16,0 1 54 0,-3 9 91 0,-4 14 101 15,-1 3 79-15,-2 9 134 0,-3 9-963 0,-2 5 0 16,0 1 0-16,-1 2 0 0,0 0 0 0,0-1 0 15,1-1 0-15,0 1 0 0,0-4 0 0,2-3 0 0,0-3 0 16,5-11 0-16,-1-4 0 0,5-4 0 0,0-9 0 16,3-4 0-16,-2-3 0 0,4-2-1301 0,1-5-570 15,2-13 551-15,0 18 291 0,0-18 140 0,0 0-26 16,10 4 128-16</inkml:trace>
  <inkml:trace contextRef="#ctx0" brushRef="#br0" timeOffset="176828.82">12873 8903 117 0,'0'0'139'0,"4"-10"14"0,-4 10 11 0,0 0 3 15,0 0-3-15,0 0 7 0,0-11 3 0,0 11 23 0,0 0-39 0,0 0 24 16,0 0-33-16,0 0 12 0,-13 0-44 0,13 0 8 15,-10 9-48-15,4-4 22 0,-1 4-48 0,-3 1 49 16,0 1-36-16,-3 6 54 0,-3 3-25 0,0 5 31 16,-5 5-8-16,2 3 13 0,-3 6-10 0,-4 9 33 15,-3 4 6-15,2 2 52 0,0 3-9 0,0 0 60 16,1 2 29-16,-1-1 7 0,2 1-7 0,2 0 145 16,2-1-114-16,4-2 19 15,1-9-20-15,5-1-16 0,1-3-28 0,2-4-31 0,5-6-12 16,2-5-31-16,1-2-36 0,4-2-104 0,3-2-62 15,2-3 0-15,0-3 0 0,4-4 0 0,1-5 0 16,2-2-97-16,1-4-200 0,2-2 15 0,3-4 39 0,-2-2 19 16,5-4-9-16,-4 0 38 15,-2-1 34-15,4-4 20 0,-7 3 114 0,-1-4-62 0,1 2 89 16,-5-3-71-16,0 0-10 0,-1-1 57 0,-3 1 4 0,-3 0 13 16,0 4 17-16,-2-2 24 0,-2 5 64 0,0 0 30 15,-4-1-10-15,0 4 27 0,-1 3 12 0,5 5-40 0,-16-9-28 16,16 9 89-16,-20 1 148 0,6 4-197 0,-1 0 184 15,1 4-245-15,-1 2 214 0,-1-1-282 0,3 1 0 16,1-2 0-16,3 1 0 0,2-2-513 0,3 1-354 16,0-2-129-16,4-7 51 0,0 0 55 0,2 11 45 15,-2-11 98-15,11-8 51 0,0-1-167 0,5-5 113 16</inkml:trace>
  <inkml:trace contextRef="#ctx0" brushRef="#br0" timeOffset="177339.78">13245 9071 392 0,'-24'7'378'16,"-1"1"76"-16,5 0 29 0,0 2 21 15,4-1 20-15,-2 2 55 0,3-4 68 0,3 0 73 0,3-1 91 0,0-1-4 16,9-5 122-16,-12 7 7 0,12-7-909 15,-6 8-27-15,6-8 0 0,0 0 0 0,9 8-638 0,-9-8-282 16,20-1 102-16,-3-2 78 0,4-6 79 16,6-1 59-16,2-3 47 0,-1 1 68 0,5-5 90 0,-4 4 84 15,-1 0 72-15,1 1 67 0,-4 1 44 0,-4 4 35 16,0 0 31-16,-3 2 50 0,-2 2 59 0,-2 0 54 16,-14 3 71-16,21 3 17 0,-11 1 84 0,-4 3 78 15,-3 3 67-15,1 2 79 0,-4 1 127 16,-2 6 198-16,-3 4 247 0,-4 4 959 0,-2 2-1744 15,0 0-282-15,-1 0 0 0,1 0 0 0,1-2 0 16,-2-2 0-16,5-1 0 0,1-4 0 0,1 1 0 0,3-4 0 16,2-2 0-16,4 1 0 0,3-2 0 15,2-3 0-15,3 0 0 0,5-5 0 0,3 1 0 0,5-3 0 16,2-1 0-16,3 1 0 0,-2-2 0 0,7 3 0 16,-4 0 0-16,0 1 0 0,-2 3 0 0,-5 2 0 15,-1 3 0-15,-2 4 0 0,-4 2 0 0,-3 5 0 16,-5 3 0-16,-3 4 0 0,-4 1 0 0,-4 4 0 15,-6 7 0-15,-1 1 0 0,-7 0 0 0,-5 6 0 16,2 1 0-16,-4-5 0 0,2-6 0 0,0-2 0 16,2-3 0-16,2-2 0 0,1-9 0 0,5-2 0 15,-1-4 0-15,6-4 0 0,1 0 0 0,5-15 0 0,0 14-3167 16,0-14 947-16,9 5 668 0,-9-5 379 0</inkml:trace>
  <inkml:trace contextRef="#ctx0" brushRef="#br0" timeOffset="182651.96">13957 7745 76 0,'0'0'77'16,"0"-14"-5"-16,0 14-7 0,-2-10-5 15,2 10 0-15,0 0 3 0,-2-14 2 0,2 14 7 0,0 0 5 16,0 0 0-16,-2-13-2 0,2 13-1 0,0 0 7 15,0 0 11-15,0 0 18 0,-3-10 27 0,3 10 31 16,0 0-2-16,0 0 49 0,0 0 14 0,0 0 47 16,-10 5 21-16,4 6 59 0,-2 0 1 0,-5 14 42 15,-4 9 15-15,-2 3-9 0,-8 13 48 0,-2 4-69 16,-1 1-21-16,-3 1-30 0,3 1 101 0,-3-1-145 16,3 0-29-16,-1-3 38 0,4-4-102 15,0 0-9-15,6-12-98 0,2-2-3 0,5-9-232 0,1-2-527 16,3-4-274-16,3-3-164 0,3-2 150 0,4-15 34 15,-2 15 104-15,2-15 38 0,0 0-32 16,0 0 99-16</inkml:trace>
  <inkml:trace contextRef="#ctx0" brushRef="#br0" timeOffset="183618.87">12703 7475 69 0,'0'0'74'0,"-4"-9"4"15,4 9 0-15,0 0-2 0,0 0 0 0,0 0-7 0,0 0 5 16,0 0 14-16,0 0 31 0,-4 8 28 0,4 4 27 0,0 9 12 15,-2 8 17-15,0 16-33 0,0 5 26 0,-1 5-41 16,-3 13 20-16,-2 0-50 0,2 1 9 0,-3-2-46 16,2-1 21-16,1-2-53 0,-2-10 16 0,2-3-43 15,0-3 28-15,1-2-44 0,1-4 28 0,1-7-49 16,0-2 42-16,1-6-95 0,0-2-48 0,0-5-137 16,2-1-81-16,-2-1-52 0,0-3-18 0,2-3-3 15,-1 0-89-15,1-12 19 0</inkml:trace>
  <inkml:trace contextRef="#ctx0" brushRef="#br0" timeOffset="184653.2">11565 7411 21 0,'0'0'57'0,"0"0"-4"16,-6-8-9-16,6 8 8 0,0 0-12 0,-3-9 6 16,3 9-8-16,0 0 5 0,0 0-2 0,-5-8-6 0,5 8-10 15,0 0 1-15,0 0-6 0,0 0 2 16,0 0-5-16,-5-8 3 0,5 8 1 16,0 0-1-16,0 0 3 0,0 0 1 0,0 0 2 0,0 0 0 0,0 0 1 15,0 0-6-15,0 0-1 0,0 0-2 0,0 0 0 16,0 0-6-16,0 0-1 0,0 0-2 15,0 0 3-15,-7-6-3 0,7 6 1 16,0 0 0-16,0 0 0 0,0 0-3 0,0 0 5 0,0 0-13 0,0 0 11 16,0 0-5-16,0 0 6 15,0 0-6-15,0 0 5 0,0 0-6 0,0 0 4 0,0 0-4 16,0 0 6-16,0 0-5 0,0 0 7 0,0 0-6 0,0 0 9 16,0 0-2-16,0 0 5 0,0 0-6 15,0 0 14-15,0 0-11 0,0 0 7 0,0 0-12 0,0 0 9 16,0 0-12-16,0 0 9 0,0 0-11 15,0 0 10-15,0 0-9 0,0 0-4 0,0 0 4 0,0 0 9 16,0 0-15-16,0 0 12 0,0 0-11 0,0 0 7 16,0 0-10-16,0 0 12 0,0 0-12 0,0 0 12 15,0 0-12-15,0 0 10 0,0 0-10 0,0 0 8 16,0 0-7-16,0 0 9 0,0 0-11 0,0 0 12 16,0 0-22-16,0 0 22 0,0 0-8 0,0 0 9 15,0 0-15-15,0 0 16 0,0 0-9 0,0 0 13 16,0 0-12-16,0 0 9 0,0 0-12 0,0 0 10 15,0 0-12-15,0 0 13 16,0 0-14-16,0 0 10 0,0 0-10 0,0 0 11 0,0 0-14 0,0 0 16 16,0 0-12-16,0 0 15 0,0 0-10 0,0 0 13 15,0 0-13-15,0 0 11 0,0 0-11 0,0 0 11 16,0 0-14-16,0 0 10 0,0 0-9 16,0 0 14-16,0 0-14 0,0 0 25 0,0 0-16 0,0 0 15 15,0 0-17-15,0 0 14 0,0 0-16 0,0 0 9 0,0 0-16 16,0 0 13-16,0 0-16 0,0 0 13 0,0 0-13 15,0 0 39-15,0 0 27 0,12 9 19 0,-6 1 9 16,0 4 43-16,3 8-9 0,4 12 40 0,1 8 14 16,2 14 19-16,4 7-47 0,-4 6 2 0,2 1-56 15,-1 4 9-15,0-2-36 0,0-2 8 0,-1-3-5 16,1-1-48-16,-3-4 28 0,2-6-45 0,-4-10 32 16,0-1-45-16,0-4 36 0,-1-2-89 0,0-2-38 15,-3-8-119-15,0-1-13 16,-1-5-62-16,-1-2-23 0,2-2-9 0,-4-1 12 0,1-4 21 0,-1-1 19 15,0-1-1-15,-1-1-123 0,-3-11 2 16</inkml:trace>
  <inkml:trace contextRef="#ctx0" brushRef="#br0" timeOffset="192046.69">13975 3003 105 0,'0'0'111'0,"0"0"-5"0,-1-14 2 15,1 14-13-15,0 0 1 0,-5-15 1 0,5 15 10 0,-3-10-12 16,3 10-5-16,-4-16-23 0,4 16-11 0,0-22-12 16,-1 8-6-16,1-4-7 0,1-1-8 15,-1-4-4-15,2-5-3 0,3-2-4 0,-3-7-11 16,2-6 8-16,1-2-9 0,-1-3 7 0,1-2 3 0,1-2 9 15,-1 0 8-15,0-2 8 0,-1 2 1 0,0-1 1 16,-1 2 6-16,-1 2 18 0,0 5 2 0,-2 7 16 16,2 2-13-16,-2 6 24 0,-2 4-28 0,2 0 30 15,0 6-27-15,-2 1 64 0,2 2-34 0,-2 4 35 16,0 0-59-16,0 2 22 0,2 10-65 0,-3-18-9 0,3 18-6 16,-6-9-8-16,6 9-6 15,-8-9-3-15,8 9-4 0,0 0-16 0,-9-7-23 0,9 7-23 16,0 0 16-16,0 0-36 0,-11 2 9 0,11-2-30 15,-6 9-47-15,6-9-38 0,-5 13-55 0,5-13 17 16,-4 21-27-16,3-8 7 0,-1 1-136 0,-2 2 2 0</inkml:trace>
  <inkml:trace contextRef="#ctx0" brushRef="#br0" timeOffset="192538.43">13400 2898 9 0,'0'0'99'0,"0"0"3"0,-4 9-9 16,4-9-6-16,0 0-12 0,0 0-12 0,0 0-14 16,0 0 2-16,2-18-6 0,2 10-6 0,1-2-8 15,-1 2-6-15,4-4-5 0,0 0-4 0,-1 0-3 16,-1 0 7-16,4-1 14 0,-3 1 18 0,1-1 18 15,-1 1 15-15,0-1 12 0,0 1 14 0,-1-1 13 16,-3-1 5-16,3-1 6 0,-1-1 8 0,-2-3 6 16,1-2-12-16,0-2 27 0,-1-2-19 0,-1-2-45 15,2-7 9-15,0-3-45 0,2-7 14 0,-2-2-47 16,2-3 1-16,-1-1-21 0,1 0-6 0,-1 1-5 16,0 6-10-16,0 2-48 0,-1 6-59 0,0 3-39 15,1 1 1-15,-1 1-7 0,0 5 3 0,2 5 0 16,-2 2-1-16,-2 2 4 0,2 1-13 0,-1 3 20 15,1 2-11-15,0 1 32 0,-4 9-9 0,7-12 1 16,-7 12-2-16,0 0-92 0,7-7 6 0</inkml:trace>
  <inkml:trace contextRef="#ctx0" brushRef="#br0" timeOffset="192846.61">13099 2674 119 0,'-2'-11'161'0,"0"-3"17"0,0-3 0 0,0-2-2 15,1-4-5-15,1-4-3 16,0-6-12-16,0-3-22 0,0-9-21 0,3-2-8 15,-1-4-29-15,2-4-17 0,2-11-29 0,0-1-53 0,1-2-39 16,-1 2-22-16,0 4-4 0,2 11-8 0,-4 2 6 0,1 5-12 16,-1 11 29-16,-2 2-25 0,0 8 9 15,1 7-10-15,-1 3 27 0,-2 14-18 0,0 0 2 0,0 0-18 16,0 0-20-16,0 23-59 0,0-3 11 0</inkml:trace>
  <inkml:trace contextRef="#ctx0" brushRef="#br0" timeOffset="193357.23">14095 3407 48 0,'-2'-13'63'16,"2"-3"-11"-16,2 4 0 0,-2-2-5 0,2 2-6 15,0-1-3-15,0 5-3 0,-2 8-5 0,2-21-3 16,-2 21-6-16,3-14 4 0,-3 14 5 16,0 0 13-16,2-11 24 0,-2 11 19 0,0 0 17 0,0 0 8 15,-5 18 17-15,1-7 13 0,0 4 24 0,-2 3 2 16,0 1 26-16,-1 4 55 0,1 0 18 0,-3 4 50 0,-1 1 37 15,0-1 17-15,1 1 35 0,-3 0 18 16,3-2 56-16,0 0-33 0,-2-2 32 0,4-3-112 0,-1-2 36 16,3-3-127-16,-2-2 42 0,3 0-255 0,-1-3-331 15,3-1-289-15,0 0-189 0,0 0-63 0,2-10 102 16,-1 13-6-16,1-13 77 0,0 0 105 0,12 7 34 16,-12-7 61-16,13-5-35 0,-13 5 14 0</inkml:trace>
  <inkml:trace contextRef="#ctx0" brushRef="#br0" timeOffset="193711.41">14236 3448 82 0,'0'0'210'0,"11"-10"44"15,-11 10 13-15,0 0 40 0,0 0 8 16,0 0 64-16,2 16 28 0,-5-6 62 0,-3 4 67 0,0 4-11 16,-1 3 97-16,-4 7-102 15,-1 0-11-15,1 1 74 0,-2 5-165 0,3-5 181 16,0-1-243-16,0 0 203 0,4-5-285 0,-1 0-274 0,3-2 0 0,0-2 0 15,3-2 0-15,-3-3-676 0,6-1-47 0,0-3 65 16,-2-10 73-16,7 12 81 0,-7-12 82 0,15 0 57 16,-3-5 19-16,1-3 18 0,3-4 36 0,4-7 34 15,3-6-28-15,-1-6 4 0,1-4-9 0,-1-1 39 16,0-2 33-16,-3-2 39 0,0 1 30 0,-3-1 18 16,-3 2 25-16,-1 1 32 0,-5 8 26 0,-3 5 31 0,-1 2 30 15,-1 4 38-15,-2 5 34 0,-1 2 41 0,-2 2 8 16,3 9 20-16,-9-6 20 0,9 6 2 0,-15 4 74 15,5 4-14-15,-1 3 44 0,-3 4-37 0,1 0 31 16,-3 5-68-16,1 1-26 0,1-1-7 0,3-1-50 16,-1 1-25-16,3-1-54 0,3-2-150 0,-1-1-172 15,3-2-90-15,2-1-107 0,-2-1-35 0,4-12 29 16,6 16 27-16,-6-16-191 0,8 6 56 0</inkml:trace>
  <inkml:trace contextRef="#ctx0" brushRef="#br0" timeOffset="194069.4">14686 3173 40 0,'0'0'204'0,"0"0"58"0,0 0 48 0,0 0 25 0,-12 11 71 16,12-11 30-16,-10 12 177 15,4-1 50-15,-1-1 81 0,-2 2 79 0,3 1 78 0,-1 1 56 16,2 0 235-16,-1 1-887 15,4 0-305-15,-2-1 0 0,2-1 0 0,2-13 0 0,0 22 0 0,2-11 0 16,-2-11-526-16,6 17-528 16,-6-17 110-16,11 11 286 0,-11-11 69 0,16 1 137 0,-16-1 61 0,20-8 37 15,-7 0 58-15,-1 0 16 0,1-5 40 16,1 0 39-16,-2-3 28 0,0 0 28 0,-1-3 24 0,-2 0 24 16,-1 0 20-16,-2-1 14 0,-2 3 16 0,-3-2 24 15,-1 2 12-15,-3 1 52 0,-1 1 23 0,-4 4 36 16,0 1 21-16,-3 4 7 0,-3 2 2 0,1 4 13 0,-5 4-27 15,-2 3 9-15,-7 6-46 0,2 3 6 0,-4 5-47 16,1-1-26-16,0 4-69 0,1 0-70 0,7-5-52 16,0 2-98-16,-3 2-45 0,3-3-14 0,0 1-50 15,-1 0-53-15,3-2 10 0</inkml:trace>
  <inkml:trace contextRef="#ctx0" brushRef="#br0" timeOffset="194579.11">13293 3132 61 0,'4'-9'65'15,"-4"9"6"-15,7-15 1 0,-7 15 8 0,6-13 6 0,-6 13 6 16,5-11 6-16,-5 11 23 0,4-8 15 0,-4 8 28 16,0 0 9-16,0 0 33 0,0 0 24 0,0 0 58 15,5 12 81-15,-10 4-3 0,1 7 87 16,-5 8-75-16,0 9 157 0,-3 4-101 0,-1 2 49 15,0 3 88-15,-5 5-84 0,5-7 114 0,-3-3-158 0,3 1 206 16,-1-5-232-16,5 0-355 0,0-9-62 16,2-5-267-16,2-2-932 0,1-3-6 0,4-6 214 0,0-1 116 15,0-14 83-15,4 14 124 0,-4-14 98 0,14 2-253 16,-14-2 101-16</inkml:trace>
  <inkml:trace contextRef="#ctx0" brushRef="#br0" timeOffset="194962.32">13506 3294 1 0,'0'0'166'0,"0"0"30"0,7-6 30 0,-7 6 6 15,0 0 20-15,0 0 57 0,0 0 10 0,2 10 82 16,-2-10-6-16,0 12 13 0,0-12-9 0,-2 22-20 16,0-9-25-16,0 3-18 0,1 1 22 0,-4 1 18 15,3 3 20-15,-2 1-39 0,2 0 101 0,-1-1-122 16,1-1 83-16,0-2-152 0,0-1 105 0,2-2-221 0,0 0-27 15,0-3-42-15,0 0-132 0,0-12 34 16,4 19-329-16,-4-19-166 0,7 11 58 0,-7-11-39 0,12 3 68 16,-12-3-94-16,15-8-15 0,-3-2 14 0,1-5 37 15,2-5 5-15,1-3 54 0,3-8 21 0,-2-1 53 16,-1-2 57-16,-1-3 49 0,-1 1 46 0,-3 0 34 16,-4 5 35-16,-1 1 30 0,0 3 20 0,-4 5 42 15,-2 2 37-15,0 2 29 0,-2 2 28 0,-2 3-2 16,-2 5 24-16,0 1 1 0,6 7 33 0,-17-4-5 15,6 9 12-15,-2 1-15 0,-1 8 5 0,-3 4-21 16,-1 3 2-16,4 1-15 0,-2 2-5 0,1 0-20 16,3 0-2-16,3-3-39 0,1-1-44 0,0-1-89 0,4-3-59 15,2-1-58-15,2-3-23 0,0-12-9 16,2 14-7-16,-2-14-66 0,10 7 2 0</inkml:trace>
  <inkml:trace contextRef="#ctx0" brushRef="#br0" timeOffset="195165.84">13811 2976 157 0,'0'0'208'0,"0"0"32"0,0 0 23 16,0 0 31-16,-11 9 41 0,11-9 45 0,-7 17 39 16,3-8 22-16,0 1-12 0,-2 4-48 0,0 0-34 15,2 2-40-15,-1 1-36 0,-1 3-38 0,1-1 105 16,0-2-256-16,1-1-110 0,0 0-300 0,-1 1-135 15,5-3-114-15,-2-2-75 0,0 1-16 0,2-13 72 16,-2 20 5-16,2-20-2 0,0 14 43 0</inkml:trace>
  <inkml:trace contextRef="#ctx0" brushRef="#br0" timeOffset="196343.5">14517 4586 58 0,'-1'14'83'15,"1"-14"0"-15,-2 20-3 0,2-20 4 0,-2 16 1 16,2-16-1-16,0 14 4 0,0-14 11 0,-2 11-4 16,2-11 18-16,0 0-10 0,0 12 18 0,0-12 7 0,0 0 15 15,0 0 5-15,0 0 13 0,0 0 45 16,0 0-6-16,-9-10 40 0,9 10-13 0,-5-15 23 15,0 7-26-15,-1-2-5 0,1-3-29 0,-3 1 8 0,3-2-54 16,-4-4 1-16,0 2-56 0,1-3 5 16,-1 0-42-16,1-1-22 0,-1 0-28 0,1 0-36 0,-2-3-45 15,3 1-45-15,-1-1-14 0,3 0-18 0,-3 0-5 16,2-1-11-16,2 1-1 0,-2 1 21 0,3 0 17 16,-3 0 24-16,4 6 23 0,-2-1 16 15,0 2 18-15,0 0 10 0,2 3 5 0,0 1 15 0,0 1 8 16,2 10 16-16,-3-16 9 0,3 16 10 0,-4-11 7 15,4 11-6-15,0 0-5 0,0 0 4 0,-14 7 6 16,10 1 12-16,-1 2-4 0,-1 2 1 0,1 4-3 16,-1-2-12-16,0 1 2 0,2-1-6 15,0 0-4-15,0-2-12 0,1-1 7 0,1 0-3 0,2-11-13 0,-4 14-13 16,4-14-17-16,0 0 0 0,4 11-18 16,-4-11-26-16,7-7-27 0,-1 1-12 0,0-2-28 15,2-5 17-15,-1-2-17 0,3-3 13 0,0 0-14 16,-1-2 12-16,-1 0 5 0,-1 1 19 0,3-1 24 0,-3 2 27 15,-1 4 10-15,0 0 14 0,-1 3 9 16,0 0 13-16,0 3 23 0,-5 8 29 0,6-9 7 0,-6 9 11 16,0 0-15-16,0 0 0 0,15 2-15 0,-15-2-1 15,8 8-31-15,-8-8-20 0,9 14-34 0,-5-7-24 16,2 0-25-16,1 1-48 0,-2-1-147 0,2 1 2 16</inkml:trace>
  <inkml:trace contextRef="#ctx0" brushRef="#br0" timeOffset="197034.84">12682 2952 47 0,'0'0'95'0,"0"0"10"16,-10-4 8-16,10 4 16 0,0 0 2 0,0 0 19 0,-13-2-1 16,13 2 19-16,-6 8 19 0,1 1 3 0,1 3 11 15,-3 4 16-15,0 7 42 0,-2 8-17 0,-3 6 54 16,-1 7-24-16,0 1 63 0,-5 10-61 16,0-2 7-16,4 6-12 0,-4-6-33 0,3-9-32 0,-1-1-1 15,2 0-63-15,-1-5 5 0,3-5-63 16,4-5-30-16,1-6-181 0,0-1-233 0,1-4-182 15,3-2-33-15,1-3-69 0,2-12 48 0,0 14 85 0,0-14 14 16,0 0-141-16,11 4 55 0</inkml:trace>
  <inkml:trace contextRef="#ctx0" brushRef="#br0" timeOffset="197707.53">12879 3107 42 0,'0'0'98'0,"0"0"4"0,0 0 6 16,-9-5 3-16,9 5 2 0,0 0-1 0,0 0 3 15,0 0-19-15,-18 1 9 0,18-1-21 16,-9 9-1-16,5-2-22 0,-3 1 7 0,0 4-18 0,0 2 19 16,-3 4-4-16,1 5 22 0,-1 3 0 15,-1 4 24-15,0 5-8 0,-3 3 2 0,2-2-2 16,2 1-6-16,1-5-9 0,1-1-21 0,1-2 28 15,1-3-47-15,2-2 26 0,2-2-48 0,0-3 31 0,2-2-48 16,0-2 35-16,2-2-42 0,0-1 34 16,2-3-44-16,2-2 37 0,-6-7-43 0,15 7 34 15,-15-7-59-15,19-3-24 0,-7-4-6 0,2-1-13 0,-1-1-35 16,1-6 3-16,4-7-28 0,0-2 12 0,-2-5-15 16,2-3 9-16,-3-1 20 0,-1-2 16 15,-3 2 12-15,-2 1 5 0,-2 1 14 0,-4 2 8 0,-1 2 11 16,-2 2 16-16,0 2 23 0,-3 2 16 0,-2 4 29 15,1 2 1-15,-1 2 5 0,-1 4-19 16,-3 4 10-16,9 5-17 0,-18-2 8 0,9 7-19 0,-3 3-16 16,1 1 1-16,3 3-23 0,-2 1-13 0,1 0-31 15,3 1-32-15,1 1-44 0,-1 0-48 16,4-2-83-16,-3 0 3 0</inkml:trace>
  <inkml:trace contextRef="#ctx0" brushRef="#br0" timeOffset="198077.93">13014 3007 16 0,'0'0'165'0,"-16"0"16"0,16 0 14 0,-13-1-15 15,13 1 1-15,0 0-28 0,-16-1-4 0,16 1-34 16,0 0-2-16,0 0-13 0,0 0 14 15,0 0-16-15,0 0-17 0,4-10-7 16,6 5-15-16,-1 0-25 0,2 2-7 0,3-6 13 0,1 3-27 0,-1-1 3 16,1-1-10-16,1 2 14 0,-3 1-16 0,0-1 12 15,-3 3-21-15,1-1 20 0,-11 4-12 0,16-2 26 16,-16 2 24-16,11 1 48 0,-11-1 53 0,7 17 80 16,-7-17 63-16,0 19 58 0,-5-6 76 15,1 0 125-15,-3 2 176 0,1 1 255 0,-2 2 592 16,2-4-1059-16,-1 0-520 0,1-3 0 0,2 0 0 0,0-3 0 15,4-8 0-15,-2 18 0 0,2-18 0 0,8 15 0 16,0-10 0-16,3-1 0 0,3-4 0 0,6 0 0 16,0-2 0-16,5-2-896 0,2-1-1051 0,0-1 725 0,-3 2 200 15,1-1 172-15,-2 0 112 0,-2 0-23 16,-4 3 85-16</inkml:trace>
  <inkml:trace contextRef="#ctx0" brushRef="#br0" timeOffset="202595.77">13932 6635 8 0,'0'0'76'0,"0"0"-11"15,0 0 4-15,0 0-8 0,0 0 4 0,0 0-3 16,-6-7-3-16,6 7 1 0,0 0-1 0,0 0-2 16,0 0-6-16,0 0-3 0,0 0-6 0,0 0-1 0,0 0-6 15,0 0 8-15,0 0-2 0,-5-6 13 16,5 6-4-16,0 0 16 0,0 0-5 0,0 0 15 16,0 0 15-16,0 0 8 0,0 0 11 0,0 0 10 15,0 0 26-15,0 0 74 0,-6 13 46 0,4-2 86 16,-2 4 18-16,-4 8 31 0,-1 7-16 0,-4 9-41 15,-1 5-15-15,-5 11-34 0,0 3-31 0,-3-1-37 16,0 4-20-16,1-5-42 0,1-2-27 0,4-8-27 16,0-2-15-16,3-5-34 0,1-2-31 0,4-9-249 0,3-4-316 15,-1-4-160-15,3-4-64 16,1-3 8-16,2-13 48 0,0 17 66 0,0-17 84 0,0 0-47 16,0 0 43-16</inkml:trace>
  <inkml:trace contextRef="#ctx0" brushRef="#br0" timeOffset="203001.44">14124 6685 190 0,'0'0'230'0,"0"0"21"0,-12-1-18 16,12 1 4-16,0 0-37 0,-13-2 4 0,13 2-42 0,0 0 19 15,0 0-55-15,-10-2 2 0,10 2-88 0,0 0-53 0,0 0-96 16,10-11-73-16,-1 6-51 0,5-2-2 16,-1 0 11-16,2 0-6 0,2 0 47 0,0 3 31 0,-1-3 26 15,0 3 21-15,0 0 26 0,-1 1 30 16,-3 2 34-16,-12 1 24 0,24 1 11 15,-24-1 31-15,17 8 15 0,-17-8 20 0,8 12 18 0,-8-12 23 0,-2 19 19 16,-3-6 25-16,-2 1 40 0,-2 3 1 0,-4 1 53 16,0-1 26-16,-4 3 73 0,0 0 25 0,1-1 45 15,0 0 39-15,0-2-15 0,3-2 12 0,-1 2-64 16,3-3 21-16,3-2-108 0,1 0 62 0,1 0-152 16,3-4 10-16,3-8-167 0,-1 19-220 0,1-19-158 15,8 16-164-15,-1-9-21 16,1 0-15-16,3 1 69 0,8 61 52 0</inkml:trace>
  <inkml:trace contextRef="#ctx0" brushRef="#br0" timeOffset="204295.18">14115 7013 101 0,'0'0'124'15,"0"0"5"-15,0 0 16 0,0 0-10 0,0 0 20 16,0 0 10-16,-10-3 10 0,10 3 4 0,0 0-14 15,0 0-12-15,0 0 13 0,0 0-53 0,0 0 11 0,0 0-53 16,0 0 7-16,0 0-37 0,0 0 28 16,0 0-36-16,7-6 30 0,-7 6-45 0,14 0 35 0,-14 0-45 15,13-1 42-15,-13 1-42 0,19 0 48 16,-19 0-28-16,23-3 55 0,-23 3-33 0,23-1 38 0,-23 1-38 16,21 0 31-16,-21 0-41 0,17 1 63 0,-17-1 6 15,19 7 65-15,-13-1-6 0,1 2 40 0,-2 5-9 16,-1-2 25-16,-2 3-39 0,-2 4 29 0,-1-2-22 0,-2 4 27 15,-1 2 31-15,0-1 17 0,-2 0 103 0,0 1 24 16,1-4 195-16,-2 3 268 0,-2-1-385 0,1-1-472 16,-1-1 0-16,-3 0 0 0,3-3 0 15,-2 0 0-15,3-2 0 0,-4-2 0 0,5 0 0 0,-2-1 0 16,0-3 0-16,0 0 0 0,3-2 0 0,6-5 0 16,-15 9 0-16,15-9 0 0,-12 6-632 0,12-6-286 15,-11 5 330-15,11-5 24 0,-10 4 111 0,10-4-4 16,0 0 97-16,-9 3-37 0,9-3 82 0,0 0-60 15,0 0-22-15,-9 7-6 0,9-7 5 16,0 0 31-16,0 0-35 0,0 0-158 0,0 0 34 16</inkml:trace>
  <inkml:trace contextRef="#ctx0" brushRef="#br0" timeOffset="205199.99">14941 6664 158 0,'0'0'309'0,"0"0"68"0,-8 12 67 0,1-4 7 16,-1 0 24-16,-2 3 33 0,0 0 64 0,-3 3 70 15,0-1 81-15,2-1 73 0,1-1 59 16,0 1 68-16,1-2 35 0,-1 2-958 0,2 0 0 15,1-2 0-15,3-1 0 0,-2 0-36 0,6-9-1051 0,-6 14 121 16,6-14 174-16,-3 11 24 0,3-11 182 0,0 0 25 16,7 6 61-16,-7-6 52 0,12-3 69 0,-12 3 74 15,15-13 62-15,-5 2 40 0,-1 0 28 0,3-4 29 16,0-3 41-16,-1 0 16 0,0-1 29 0,-1 0 21 16,-1 0 36-16,-1 2 27 0,-2 3 30 0,0 0 44 0,-4 3 7 15,-2 11 15-15,0-14-1 0,0 14 33 0,-8-9 14 16,8 9 29-16,-17 4 55 0,3 4 8 0,-3 3 20 15,-2 4-5-15,-1 4 9 0,-2 1-64 0,-3 5-10 16,2 0-54-16,1 0-12 0,2-2-59 0,2-2-113 16,4 0-235-16,2-3-100 0,0 0-187 0,3-2-50 15,1-1-67-15,0-3-24 0,2 1 69 0</inkml:trace>
  <inkml:trace contextRef="#ctx0" brushRef="#br0" timeOffset="208872.16">12803 6416 1 0,'0'0'93'0,"0"-12"0"0,0 12 0 0,0 0 2 0,2-13 1 15,-2 13 1-15,0 0-1 0,0 0 13 0,0-14-4 16,0 14 3-16,0 0-6 0,0 0 9 0,0 0 22 15,0 0 15-15,0 0 10 0,-6 18 55 0,1 0-15 16,0 7 37-16,-4 7-9 0,-1 7 34 16,-2 5 6-16,-1 1-2 0,-6 10-21 0,2 1-30 15,-2-4 9-15,1 2-51 0,3-10-1 0,-1 0-53 0,3-3 5 16,0-1-44-16,-1-5-3 0,5-5-163 0,0-4-132 16,2-2-234-16,2-6-1 0,1-1-91 0,2-2-39 15,0-5 28-15,2-10 51 0,0 13-132 16,0-13 55-16</inkml:trace>
  <inkml:trace contextRef="#ctx0" brushRef="#br0" timeOffset="209507.62">12938 6488 100 0,'0'0'151'0,"0"0"13"0,0 0 14 16,4-9-2-16,-4 9 11 0,0 0 23 0,0 0 7 0,0 0-6 15,0 0-14-15,0 0-15 0,0 0-29 0,2-10-21 16,-2 10-20-16,0 0-24 0,0 0-14 0,0 0-14 16,0 0-15-16,0 0-9 0,0 0-8 0,0 0-6 15,0 0-2-15,10-5-13 0,-10 5-26 0,0 0-38 16,0 0-26-16,17-3-37 0,-17 3-12 0,21-5-4 16,-10 2-12-16,3 0 42 0,-3 0 4 0,2 0 38 15,1 1-1-15,-1 1 26 0,-13 1-5 0,23 1 24 0,-13 3-9 16,0 0 29-16,-3 6 7 0,-1-1 38 15,-4 1 22-15,0 3 18 0,-4 2 17 0,0 1 46 16,-4 3-9-16,-1 0 62 16,-3 2 14-16,-1 4 55 0,-1 0 16 0,2-6 50 0,-1-1 20 0,0-1 7 15,1 1 10-15,-1-3-7 0,3 0-46 0,0-5-24 16,2 0-64-16,1 0-16 0,5-10-80 0,-8 14-129 16,8-14-153-16,-5 12-166 0,5-12-148 0,0 0 15 0,7 12-37 15,-7-12 119-15,11 3 15 0,-11-3 129 16,16 4-5-16,-16-4 102 0,19 6 26 0,-9-1-18 15,-3 2 64-15,1 0-33 0,-1 1 61 0,-2 4-29 0,-2 1 65 16,-2 2 5-16,-1 3 103 0,-2 0 36 0,-5 5 69 16,0-1 47-16,-4 4 65 0,-3-2 13 0,1 1 27 15,-1 1 50-15,-1-1-31 0,-1-3 66 0,1 1-99 16,2-6-61-16,-1-1-16 0,3 1-57 0,1-6-156 16,1-2-408-16,3 1-306 0,-1-2-277 0,7-8 9 15,-9 6 43-15,9-6 67 0,0 0 85 0,0 0 98 16,5-14-6-16,-1 6 48 0</inkml:trace>
  <inkml:trace contextRef="#ctx0" brushRef="#br0" timeOffset="210409.45">13346 6159 112 0,'0'0'147'0,"0"0"19"0,0 0 12 0,0 0 19 15,-9 9 13-15,7 1 26 0,-2 3 40 16,0 2-6-16,-4 1 22 0,2 3 14 0,1 1 1 16,-3 1-12-16,3 0-29 0,-4-1-36 0,4 1-31 0,-3-1-33 15,3 0-27-15,1-4 6 0,2 0-65 0,-4-2-12 16,4 0-191-16,0-3-135 0,0 0-158 15,2-11-68-15,-2 16-77 0,2-16 41 0,-3 13-11 0,3-13-159 16,0 0 67-16</inkml:trace>
  <inkml:trace contextRef="#ctx0" brushRef="#br0" timeOffset="211347.81">11328 6428 59 0,'0'0'96'0,"0"0"13"0,0 0 17 16,0 14 28-16,0-14 8 0,0 22 30 0,-1-4 16 15,0 3 1-15,-1 4 25 0,1 1-23 0,-1 8 25 16,-3 0-21-16,2 3 18 0,-1 2-27 0,-2-3 12 15,1-1-46-15,0 0 5 0,0-1-49 0,-1-3 1 16,1 1-46-16,1-6-15 0,2-1-11 16,-3-3-18-16,3-4-11 0,-1 1-7 0,1-2-27 15,-3-2-137-15,3-1-90 0,0-1-60 0,1-1-35 0,1-12-35 16,-3 18-22-16,3-18 26 0,-2 14 32 0,2-14-11 16,0 0-127-16,-3 11 14 0</inkml:trace>
  <inkml:trace contextRef="#ctx0" brushRef="#br0" timeOffset="212055.12">11556 6459 45 0,'-7'6'71'0,"7"-6"-5"16,0 0 3-16,0 0-6 0,0 0-3 15,0 0 0-15,-6 5-8 0,6-5-1 0,0 0-7 16,0 0-1-16,0 0-4 0,0 0 3 0,0 0-2 0,0 0 4 15,0 0-3-15,0 0 8 0,0 0-4 0,0 0 10 16,0 0-6-16,0 0 17 0,0 0-4 16,0 0 19-16,0 0-9 0,0 0 15 15,0 0-16-15,0 0-4 0,0 0 10 0,0 0-9 0,0 0-4 0,0 0-8 16,0 0-10-16,0 0-11 0,0 0 5 0,0 0-5 16,0 0 5-16,3-11 3 0,-3 11-6 0,10-5-4 15,-10 5-11-15,14-7-1 0,-5 1-5 0,1 1-9 16,1 1 4-16,0 0-4 0,-1-1 0 0,2 1-2 15,-1 2-6-15,-11 2 4 0,17-6 0 0,-17 6-1 16,15-1-2-16,-15 1 6 16,10 3 3-16,-10-3 3 0,7 8 23 0,-7-8 7 0,0 14 10 0,-3-5 18 15,-1 2 21-15,-3 1 16 0,1 1 38 16,-3 1-24-16,-1 1 35 0,2-3-37 0,-1 1 13 0,0-2-45 16,0 1 15-16,1-3-51 0,3 0-1 0,-1 0-20 15,6-9 13-15,-10 13-40 0,10-13 5 0,-5 13-13 16,5-13 15-16,-1 13-66 0,1-13 9 0,2 13-69 15,-2-13 56-15,6 12-26 0,-6-12 60 0,8 16-31 0,-4-8 45 16,1-1-30-16,0 2 43 0,0 0-41 0,-1 0 48 16,1 1-31-16,0 2 43 0,-3-1-39 0,1 3 45 15,-1 1-16-15,-1-2 61 0,0 4 4 0,-2 0 53 16,0 0 10-16,-1 0 52 0,-1 0-12 0,-1-1 36 16,0 0-30-16,-2 1 18 0,1-2-47 15,-1 0-8-15,2 0-64 0,-2-1 20 0,0-2-52 16,2-1 17-16,1-2-78 0,3-9-90 0,-6 13-203 0,6-13-107 15,-4 12-51-15,4-12 32 0,0 0-48 0,0 0-2 16,0 0 31-16,0 0 57 0,-2-10 48 0,2 10-7 16,6-18-92-16,-4 7 9 0</inkml:trace>
  <inkml:trace contextRef="#ctx0" brushRef="#br0" timeOffset="212674.28">11758 6241 30 0,'0'0'46'0,"0"0"6"0,0 0-11 0,0 0 8 0,0 0-10 16,0 0 10-16,0 0-2 0,-14 1 7 15,14-1 1-15,0 0-2 0,0 0 3 0,0 0 2 16,-6 5 7-16,6-5 1 0,0 0 16 0,0 0-6 0,0 0 24 15,0 0-6-15,-9 6 13 0,9-6-2 16,0 0 1-16,0 0-3 0,0 0-2 0,0 0-5 0,0 0-8 16,0 0-11-16,0 0-14 0,0 0-15 0,0 0-5 15,0 0 13-15,0 0 44 0,0 0-36 0,10-4 34 16,-10 4-45-16,15-6 28 0,-6 3-44 0,2-1 28 16,-1 0-47-16,1 0 34 0,0 0-51 0,2 1 37 15,-1-1-33-15,1 1 36 0,-2 0-42 0,0 2 40 0,-11 1-43 16,22-3 40-16,-22 3-38 0,17 0 38 0,-17 0-31 15,15 4 51-15,-15-4 6 0,11 9 74 0,-11-9 19 16,6 14 47-16,-6-14-6 0,0 19 49 16,-2-7-4-16,-2 1 49 0,-2-1 33 0,1 2 39 15,-1 0 128-15,0 0-41 0,0-1 93 0,1 1 42 0,-1-1 327 16,2-1-831-16,2-2-80 0,1 3 0 16,2-2 0-16,1 2 0 0,4-2 0 0,2 1 0 15,3 0 0-15,4-1 0 0,3-2 0 0,-1-1 0 16,4-1 0-16,1-1 0 0,1-2 0 0,-3 1 0 0,-2-2 0 15,-2 0-1748-15,2-1 353 0,-3 2 300 0,0 0 156 16,-3 2 163-16,-2 0 99 0,-4 3-110 0,-1-1 92 16</inkml:trace>
  <inkml:trace contextRef="#ctx0" brushRef="#br0" timeOffset="-205592.91">11679 10390 79 0,'0'0'84'0,"0"0"5"0,7-6 2 0,-7 6 6 16,0 0 3-16,0 0 9 0,7-8 16 15,-7 8 9-15,0 0 31 0,0 0 32 0,0 0-7 0,7-7 30 16,-7 7-9-16,0 0 41 0,0 0-6 0,0 0 49 15,0 0 6-15,0 0 59 0,0 0 21 0,0 0 28 16,0 0-11-16,0 0-31 0,-13 3-33 0,2 7-39 16,-4 5-34-16,-10 10-52 0,-5 6-27 15,-8 12 112-15,-6 4-170 0,-2 6-29 0,-5 4-10 16,-11 15-21-16,4 2-17 0,-4-3 31 0,0 0 2 0,2-3-49 16,13-12 168-16,-3-3-227 0,5-2 183 15,3-6-316-15,5-5 1 0,6-10-304 0,6-3-241 0,7-7-125 16,3-5-34-16,4-4-3 0,4-3 68 0,7-8 139 15,0 0 75-15,0 0-58 0,0 0 55 16</inkml:trace>
  <inkml:trace contextRef="#ctx0" brushRef="#br0" timeOffset="-205183.4">10519 11731 108 0,'6'-17'147'0,"-1"1"26"16,-1 1 9-16,1 0 20 0,-2 0 6 0,1 1 35 0,0 1-9 16,-1 4 41-16,-3 9 31 0,5-20 32 15,-5 20 46-15,3-14 30 0,-3 14 12 0,2-12 28 0,-2 12 50 16,0 0-102-16,0 0-35 0,-3 16-28 0,-1 5-46 16,-1 10-27-16,-2 2-44 0,0 10-46 0,-1 1-5 15,1 3-12-15,-1-2 114 0,1 4-193 0,0-2 205 0,-1 0-231 16,0-2 22-16,1-2-47 15,0-3 52-15,1-6-103 0,1-3-135 0,0-6-160 16,0-2-210-16,1-5-366 0,1-1-31 0,1-5-13 0,2-12 81 16,-2 14 140-16,2-14 81 0,0 0 65 0,3-14-77 0,-1 1 56 15</inkml:trace>
  <inkml:trace contextRef="#ctx0" brushRef="#br0" timeOffset="-204784.17">11050 11453 357 0,'-10'11'394'0,"3"1"121"15,-1 2 42-15,0 2 77 0,-1 0 79 0,0 5 65 0,0-2 212 16,0 2 271-16,-3 4 731 0,2 4-1992 0,-3 5 0 16,0 3 0-16,2-1 0 0,-2 3 0 0,3-3 0 15,0 1 0-15,2-4 0 0,2-3 0 0,0 0 0 16,2-4 0-16,1-2 0 0,3-4 0 0,-1 0 0 15,2-1-499-15,2-3-1112 0,0-1 595 0,2-2 276 16,1-4 150-16,1-2 124 0,-7-7 89 0,17 6 84 0,-17-6 46 16,20-3 54-16,-11-3 20 0,2-1 36 15,0-2 12-15,-1 0 38 0,-1-3 19 0,1 0 17 0,-3 2 15 16,-2-3 18 0,0 3 25-16,-2-2 19 0,-1 2 21 0,-1-1 33 0,-1 11 22 0,-1-21 57 15,1 21 9-15,-5-17 92 0,5 17 46 0,-10-12 14 16,10 12 26-16,-17-3-3 0,7 7-15 0,-2 3 18 15,0 1 24-15,-2 5 85 0,0 2 155 0,0 1 128 16,1 2 174-16,0 0-108 0,3 0-804 0,-2-1 0 0,3 0 0 16,2-1 0-16,1-3 0 0,0 0 0 0,4-3 0 15,2-10-2010-15,0 14 658 0,0-14 211 0,8 4 151 16,-8-4 169-16,15-7-151 0,-5-2 146 0</inkml:trace>
  <inkml:trace contextRef="#ctx0" brushRef="#br0" timeOffset="-204334.35">11367 11639 332 0,'0'0'348'16,"0"0"56"-16,0 0-1 0,0 0-17 0,0 0-42 15,0 0-15-15,-6-10-54 0,6 10-20 0,-4-10-93 16,4 10-58-16,-3-15-123 0,3 15-31 0,-1-21-55 0,0 8-24 15,0-1 0-15,1 1 20 0,-1 0 32 16,1 1 13-16,0 12 29 0,-3-21 35 0,3 21 32 0,-2-16 21 16,2 16 22-16,-4-10 35 0,4 10 36 0,0 0 40 15,-15 4 64-15,6 5 61 0,1 4 69 0,-3 5 73 16,-3 7 163-16,1 3 132 0,-3 5 424 0,2 2-138 16,0 1-1034-16,0 1 0 0,1-2 0 15,2 1 0-15,3-7 0 0,1-1 0 0,2-5 0 0,2-2 0 16,0-3 0-16,2-2 0 0,2-3 0 0,2-1 0 15,1-2 0-15,-4-10 0 0,12 10 0 0,-12-10 0 0,18-2 0 16,-8-2 0-16,-1-4-651 0,4-1-470 0,-1 0 439 16,-3 0 293-16,0 2 146 0,0 3 283 15,-9 4 174-15,11-7 121 0,-11 7 7 0,4 7-26 0,-4-7 57 16,-2 29 163-16,-3-7-78 0,-2 10 14 16,-3 7-472-16,-2 2 0 0,0 3 0 0,1 1 0 15,-3 1 0-15,2 0 0 0,0-1 0 0,2-1 0 16,-2-1 0-16,1-3 0 0,3-8-130 0,1-3-978 15,2-6 47-15,-1-3-67 0,3-3 41 0,1-4 145 16,2-13 135-16,-1 13-196 0,1-13 157 0</inkml:trace>
  <inkml:trace contextRef="#ctx0" brushRef="#br0" timeOffset="-198333.45">11964 11614 82 0,'0'0'98'0,"0"0"4"16,-6-11 5-16,6 11 10 0,0 0 9 0,5-13 25 0,-5 13 23 16,18-12 22-16,-7 3 39 0,7 1 4 15,1-2 18-15,2 2 13 0,2-2 4 0,6 0 3 0,-1 1-17 16,0 1-18-16,-2-1-25 0,-2 5-36 0,1-2-18 15,-1 2-25-15,-4 0-24 0,-2 1-22 0,1 2-11 16,-2-1-14-16,-1 1-6 0,-3 1 9 0,1 2 17 16,-1 0 20-16,-3 3 28 0,-1 1 34 0,-1 4 19 15,-3 4 16-15,-3 3-10 0,-2 6 4 0,-4 9 44 16,-5 6 49-16,0 5 192 0,-5-1 375 0,-1 2-214 16,-2 0-644-16,1-1 0 0,-1-1 0 15,-3 0 0-15,4-3 0 0,0-1 0 0,-1-3 0 0,5-6 0 16,1-4 0-16,2-4 0 0,-1-2 0 0,6-5 0 0,-2 0 0 15,4-3-1575-15,2-11-559 0,4 13 780 16,-4-13 301-16,11 7-39 0,-11-7 188 0</inkml:trace>
  <inkml:trace contextRef="#ctx0" brushRef="#br0" timeOffset="-198055.68">12848 11593 332 0,'0'0'426'0,"0"0"153"0,0 0 114 0,0 0 173 15,0 0 129-15,0 0 359 0,-5 8 730 0,5-8-1222 16,-2 9-862-16,2-9 0 0,-4 13 0 16,4-13 0-16,-6 18 0 0,5-8 0 0,-4 3 0 0,3-2 0 15,-2 3 0-15,1-2 0 0,1 4 0 0,-2-2 0 16,0-1 0-16,3-1 0 0,-3-1 0 0,2 0 0 16,2-11 0-16,-6 18 0 0,6-18-1672 0,-2 14 605 15,2-14 359-15,-4 12 90 16,4-12 222-16,0 0 64 0,0 0 135 0,0 0 4 0,0 0 90 15,0 0-24-15,2-11 70 0,-2 11-20 0,-2-13 54 0,2 13-45 16,2-11 0-16,-2 11-44 0,0 0-26 0,-2-15-52 16,2 15-55-16,0 0-33 0,-8-10-46 0,8 10 0 15,0 0-75-15,-15-3 3 0</inkml:trace>
  <inkml:trace contextRef="#ctx0" brushRef="#br0" timeOffset="-197142.89">10609 12970 2 0,'0'0'82'0,"0"0"14"0,-15 1 12 16,15-1 17-16,0 0 6 0,-14 0 18 0,14 0 16 16,0 0 18-16,-13 1 33 0,13-1 15 0,0 0 7 15,0 0 11-15,0 0 7 0,-14-1 4 0,14 1-2 16,0 0 3-16,0 0-4 0,0 0 17 0,0 0 23 15,0 0 20-15,7-12 88 0,3 7-32 0,4-2 77 16,3-1-90-16,4-2 56 0,0 0-124 0,4-1 77 16,2-3-177-16,0 2 142 0,0 0-239 15,0 0 129-15,-1 1-368 0,-4 3-60 0,-1-1 2 0,-2 1 25 16,-3 4 9-16,-1 0 31 0,-3 0 28 0,-12 4 48 16,21 0 73-16,-21 0 70 0,17 9 204 0,-12 0-81 15,-2 2 218-15,-1 6 183 0,-2 1-492 0,-2 5-114 0,-4 9 0 16,-1 7 0-16,-1 2 0 0,-2 3 0 0,-2 3 0 15,0 0 0-15,-1 1 0 0,0 0 0 16,0-2 0-16,-1 0 0 0,2-2 0 0,-1-2 0 16,2-2 0-16,1-4 0 0,1-4 0 0,2-3 0 0,2-4 0 15,1-3 0-15,0 0 0 0,1-5-1724 0,3-3 77 16,-2-1 452-16,4-1 280 0,-2-12 192 16,6 14 169-16,-6-14 107 0,11 2-13 0,-11-2 13 0</inkml:trace>
  <inkml:trace contextRef="#ctx0" brushRef="#br0" timeOffset="-196692.16">11312 12904 18 0,'24'-28'103'0,"-7"5"18"16,-1 4 20-16,-2 4 14 0,-2 1 14 0,-1 5 28 0,0 0 45 16,-2 5 4-16,-9 4 36 0,14 2 13 15,-14-2 47-15,11 16 27 0,-8-2 17 0,-1 2-4 0,-1 6 46 16,-2 3-51-16,-1 8-17 0,-1 0-16 0,-3 7-20 15,-2 2-9-15,1-2-15 0,0 2-30 0,0-3 23 16,-1-5-27-16,3-3-38 0,-1-2-29 0,2-5-39 16,1-2-61-16,1-4-63 0,0-1-188 0,-1-3-146 0,1-2-180 15,2-12 114-15,0 18 24 0,0-18 89 0,5 11 0 16,-5-11 80-16,9-5-3 0,-9 5 79 16,11-8-16-16,-4-1 58 15,-4 1-33-15,2-2 17 0,0 0-57 0,-4 1 32 0,-1 9-25 0,2-19 55 0,-2 19-15 16,-5-20 37-16,0 12-22 0,-3-3 46 0,-2 3-21 15,-1-1 47-15,-3 2-18 0,1 1 51 16,-3-1-31-16,0 2 57 0,-2 1-21 0,1-1 45 0,0 1-25 16,1 2 58-16,0-2-14 0,3 2 55 15,0-1 24-15,3 0-17 0,-1 1-40 0,3-4-39 16,-1 1-35-16,1-2-48 0,4-3-26 0,2 0-7 0,2-4 2 16,1-2-2-16,6-5 3 0,3-5 22 0,3-1-12 15,6-6-5-15,2-1 2 0,4 1 1 16,1-2-58-16,6-6 2 0,-3 9-171 0,-2 1-78 0,2 3-164 15,0 2 17-15,0 5-35 0,-2 6 87 0,1 5 112 16,-3 2 27-16,-1 4-25 0,-2 4-36 0,-1 1-48 16,1 5-82-16,-3 1 14 0</inkml:trace>
  <inkml:trace contextRef="#ctx0" brushRef="#br0" timeOffset="-195762.43">12933 11509 132 0,'0'0'182'0,"0"0"35"0,0 0 27 0,0 0 15 16,0 0 11-16,5-6 0 0,-5 6 8 0,0 0 16 0,0 0 16 15,0 0 10-15,0 0-1 0,0 0-26 16,0 0-8-16,0 0-22 0,0 0-15 0,0 0-10 15,0 0 10-15,0 0 8 0,0 0-4 0,0 0 8 16,-9 9 8-16,3 0 5 0,-4 4 28 0,-3 10-3 16,-4 9 48-16,-2 4 36 0,-6 14 198 15,0 3-275-15,-2 5-305 0,2 1 0 0,1 3 0 0,-1-1 0 16,3-3 0-16,3 0 0 0,6-12 0 0,2-3 0 16,0-2 0-16,6-9 0 0,1-6 0 0,1-2 0 15,3-4 0-15,3-3 0 0,1-3 0 0,1-3 0 0,4-4 0 16,-9-7-1385-16,17 3 394 0,-5-6 331 0,1-4 59 15,1-4 191-15,2-2 93 0,-1-2 44 0,-1-2 48 16,1-4 28-16,-1-2 6 0,-3 0 26 0,-1 2-4 16,-4-3 60-16,-1 0 15 0,-3 2 36 15,-2 0 2-15,-2 0 33 0,-3 0 1 0,-4 1 56 0,0 1-11 16,-2 3 90-16,-3 1 16 0,-1 3 90 0,-3 1 27 16,2 2 60-16,-5 3 16 0,1 1 30 0,2 0 26 0,0 3 28 15,1-1 60-15,-1 2 23 0,3 0-18 16,2 0-37-16,1-1-138 0,2 0-187 0,10 3-261 15,-16-5-131-15,16 5 9 0,-8-11-22 0,8 11 117 16,6-26-41-16,1 8 64 0,7-5-75 0,5-6 42 16,4-1-15-16,4-3-14 0,9-7 10 15,0 0 6-15,2 1-8 0,3-1-33 0,-1 2-29 0,2 1-53 16,0 5-48-16,-5 6 50 0,1 2 92 0,2 2-4 16,-1 4-52-16,-1 2-39 0,-2 4-51 0,-5 5-104 15,-3 3 17-15</inkml:trace>
  <inkml:trace contextRef="#ctx0" brushRef="#br0" timeOffset="-193602.43">11193 13909 86 0,'0'0'127'0,"0"0"13"0,0 0 11 0,0 0 0 16,0 0 5-16,0 0 5 0,0 0 8 0,-11 6 14 0,11-6-18 15,0 0 18-15,-11 6-34 0,11-6 34 0,0 0-22 16,-11 3 34-16,11-3-16 0,0 0 32 16,0 0-22-16,-9 4 4 0,9-4-45 0,0 0 4 0,0 0-50 15,0 0-3-15,0 0-35 0,0 0 15 0,0 0-61 16,0 0 21-16,7-14-62 0,2 7-1 16,-1-3-50-16,2 2 27 0,1-3-50 0,1 3 63 0,-1-1-32 15,2 1 53-15,-1 1-35 0,2 0 42 0,-5 1-32 16,1 2 42-16,2 2-30 0,-12 2 36 0,18-3-30 15,-18 3 48-15,17 7-1 0,-10-1 65 0,-1 3 23 16,-2 0 68-16,-1 4 25 0,0 2 85 0,0 0 51 16,-3 2 49-16,1-1 73 15,-1 0 73-15,0 1 49 0,0-4 49 0,0 0 51 0,2 0-429 16,-1-1-259-16,1 0 0 0,3-2 0 0,-2 0 0 0,1-2 0 16,3-1 0-16,2-3 0 0,-9-4-36 0,19 6-315 15,-19-6 100-15,25-1 85 0,-11-1 74 0,-1-1 184 16,-1 2-14-16,-12 1 240 0,24-1 81 0,-24 1-390 15,16-2-9-15,-16 2 0 0,15 4 0 0,-15-4 0 16,9 17 0-16,-7-3 0 0,-3 3 0 16,-2 5 0-16,-3 7 0 0,-3 1 0 0,-3 7 0 0,-1 1 0 15,0 1 0-15,-3 1 0 0,0 0 0 0,-1-1 0 0,1 1 0 16,-2 0 0-16,0-4 0 0,4 0 0 0,-3-2 0 16,7-9 0-16,2-5 0 0,-2 0 0 0,3-6 0 15,2 1 0-15,0-3 0 0,2-3 0 0,3-9-2347 16,-5 12 307-16,5-12 764 15,0 0-98-15,0 0 299 0</inkml:trace>
  <inkml:trace contextRef="#ctx0" brushRef="#br0" timeOffset="-193146">9802 15448 102 0,'-12'10'114'16,"-1"-2"10"-16,2 0 7 0,-1 1 12 16,0-4 15-16,3 2 39 15,0-3 34-15,0 2 26 0,9-6 42 0,-15 8 59 0,15-8 52 0,-11 7 53 0,11-7 38 16,-10 4 89-16,10-4 43 0,0 0 293 16,-9 7 390-16,9-7-78 0,0 0-1238 0,0 0 0 0,12 1 0 15,2-3 0-15,4-1 0 0,9 0 0 0,8-1 0 16,11-4 0-16,6 1 0 0,4-2 0 0,16-1 0 15,4-3 0-15,6-1 0 0,4-1 0 0,6 1 0 16,23-5 0-16,3 1 0 0,2 1 0 0,3-2 0 16,1-1 0-16,0-1 0 0,-4 7 0 0,-2-5 0 15,-5-2 0-15,-20 7 0 0,-1-1 0 0,-4-3-1558 0,-2 2-756 16,-3-1 1050-16,-7-2 342 0,-5 3 277 16,-4-1-100-16,-15 3 81 0</inkml:trace>
  <inkml:trace contextRef="#ctx0" brushRef="#br0" timeOffset="-189928.27">11359 15437 30 0,'0'0'50'0,"0"0"-5"0,0 0-3 0,0 0-5 15,0 0-5-15,0 0-4 0,5-8-1 0,-5 8-2 16,0 0 0-16,0 0-1 0,0 0 1 0,0 0 3 15,0 0-2-15,0 0 8 0,0 0-4 0,0 0 2 16,0 0-4-16,0 0-7 0,0 0-5 0,0 0-1 16,0 0-5-16,0 0-1 0,3 8-3 0,-3-8-2 15,0 0-3-15,0 0 1 0,0 0-4 16,0 0 3-16,2 12-4 0,-2-12 4 0,0 0-4 0,0 0 6 16,0 0 0-16,0 0 1 0,0 0 6 0,0 0-1 0,0 0 0 15,0 0-5-15,0 0 1 0,0 0-5 16,0 13-8-16,0-13-1 0,0 0-14 0,0 0 7 15,0 0-10-15,0 0-3 0,0 0-3 0,0 0 0 0,0 0 1 16,0 0 3-16,-2 12-1 0,2-12 2 0,0 0-1 16,0 0-2-16,0 0-7 0,-3 10-11 0,3-10-1 15,0 0-33-15,0 0 32 0</inkml:trace>
  <inkml:trace contextRef="#ctx0" brushRef="#br0" timeOffset="-189305.58">11381 15612 3 0,'0'0'51'0,"0"0"4"0,0 0 0 0,0 0 1 0,0 0-3 0,0 0 2 16,0 0-1-16,0 0 3 0,0 0 1 16,0 0 0-16,0 0-2 0,0 0 2 0,0 0-3 15,0 0 10-15,7-6-1 0,-7 6 13 0,0 0-4 0,0 0 15 16,0 0-1-16,0 0 23 0,0 0-5 15,0 0 24-15,0 0-1 0,0 0 22 0,0 0 16 0,0 0 32 16,0 0 61-16,0 0-13 0,0 0-31 0,0 0-29 16,0 15 15-16,-2-1-84 0,-2 3 23 0,-1 7-70 15,2 6-17-15,-5 4-5 0,4 0-10 16,0 1 11-16,0 8 8 0,1-6 28 0,2-1 111 0,-2 0-60 16,3-4 72-16,0-1-112 0,0-4 67 0,3-1-124 15,-1-2 81-15,2-2-124 0,1-2 69 0,1-2-130 16,2-5 58-16,3-1-111 0,-2-5 42 15,4-2-80-15,1-5 35 0,1 0-95 0,3-6 55 0,2-5-48 16,2-2 28-16,2-3 38 0,3-7 32 0,-1-4 29 16,-1 1 16-16,-2-6 12 0,3 0 10 0,-5-3 15 15,0-2 2-15,-2-3 0 0,0-2-8 0,-4-2-19 0,0-2-8 16,-4-1-22-16,-2-2 4 0,-1 0 44 16,-4 0-44-16,-2 2 34 0,-3 3-36 0,-2 0 32 15,-6 5-7-15,1 8 12 0,-2 3 15 0,-6 5 32 0,2 9 11 16,-3 5 39-16,1 7-47 0,-3 7 44 0,-5 7-47 15,-2 11 6-15,0 6-5 0,1 2-1 0,1 6-4 16,5 1-6-16,2 0-51 0,4-1-55 0,3-6-127 16,4-1-63-16,1-7-45 0,3 2-78 15,2-6-11-15,2-3 10 0</inkml:trace>
  <inkml:trace contextRef="#ctx0" brushRef="#br0" timeOffset="-182650.64">10926 15708 80 0,'0'0'162'16,"0"0"43"-16,0 0 19 0,0 0 34 0,0 0 33 15,0 0 45-15,0 0 52 0,0 0 67 0,0 0 77 16,0 0 83-16,0 0 1 0,0 0 155 0,0 0-31 15,0 0 220-15,0 0-34 0,0 0-294 0,0 0-632 16,0 0 0-16,0 0 0 0,-14 1 0 0,14-1 0 16,0 0 0-16,-10-3 0 0,10 3 0 0,0 0 0 0,-14-1 0 15,14 1 0-15,0 0 0 0,-20-1 0 16,20 1 0-16,-17-2 0 0,17 2 0 0,-20 2 0 0,20-2 0 16,-24 2 0-16,12 1 0 0,-4 0 0 0,2 1 0 15,-2 3 0-15,2-1 0 0,-2 0 0 0,3 2 0 16,-2-1 0-16,2 2 0 0,0-2 0 0,2 1 0 15,2-1 0-15,0-1 0 0,1 1 0 0,8-7 0 16,-10 11 0-16,10-11 0 0,-3 11 0 0,3-11 0 16,4 10 0-16,-4-10 0 0,10 5 0 15,-10-5 0-15,19 3 0 0,-19-3 0 0,24 3-726 0,-12-2 31 16,0 1 258-16,0-1 140 0,0 2 137 16,-1 1 160-16,2 3 212 0,-2 0 187 0,0 4 686 0,-2 2-466 15,-1 1-619-15,-3 2 0 0,-1 2 0 0,1 4 0 0,-3 2 0 16,-2-2 0-16,-2 2 0 15,0 0 0-15,-3 2 0 0,0-3 0 0,-1 1 0 0,1-4 0 16,-1 2 0-16,-2-4 0 0,3-2 0 0,0-1 0 16,0-2 0-16,1-3 0 0,0 1 0 0,-1-3 0 0,5-8 0 15,-5 13 0-15,5-13 0 0,0 0 0 0,0 0-2292 16,0 0 237-16,-6-13 822 0,6 13 299 0,1-21 80 16,0 8 110-16</inkml:trace>
  <inkml:trace contextRef="#ctx0" brushRef="#br0" timeOffset="-179816.02">10266 15518 39 0,'0'0'105'16,"0"0"1"-16,0 0-5 0,0 0-4 0,0 0-19 15,0 0-10-15,0 0-14 0,0 0-10 0,0 0-13 16,0 0-5-16,0 0-11 0,0 0 1 0,0 0-5 0,0 0 2 16,0 0-3-16,0 0 7 0,0 0 2 0,0 0 14 15,-4 9 10-15,4-9 23 0,0 0 1 16,0 0 15-16,0 0-11 0,0 0 11 0,0 0-15 16,0 0 9-16,0 0-18 0,0 0 20 0,0 0-16 0,0 0 13 15,0 0-10-15,0 0 15 16,0 0 0-16,0 0-1 0,0 0-9 0,0 0 35 0,0 0 7 15,0 0 9-15,0 0 23 0,0 0 19 0,0 0 9 16,0 0 14-16,0 0 11 0,0 0 13 0,0 0 19 16,0 0 16-16,0 0 19 0,0 0 17 0,0 0 4 15,0 0-3-15,0 0 29 0,0 0 44 0,0 0-13 0,0 0 295 16,-1 13 43-16,1-13 106 0,2 14-786 0,0-3 0 16,-1 7 0-16,2 7 0 0,1 8 0 0,-1 11 0 15,1 5 0-15,-1 4 0 0,0 16 0 0,1 4 0 16,-1 2 0-16,0 0 0 0,1-2 0 0,-1 0 0 15,-1-5 0-15,0-11 0 0,-1-5 0 0,1-5 0 16,-1-9 0-16,2-2-1541 0,-3-3-851 0,2-5 801 0,0-3 128 16,-1-5 338-16</inkml:trace>
  <inkml:trace contextRef="#ctx0" brushRef="#br0" timeOffset="-175330">10057 15827 34 0,'-12'4'115'16,"12"-4"18"-16,0 0 8 0,0 0 11 0,-11 3-3 16,11-3 13-16,0 0-3 0,0 0 16 0,0 0-12 15,-12 4-1-15,12-4-11 0,0 0-5 0,0 0-13 16,-13 3-5-16,13-3 1 0,0 0 20 0,-12 5 22 16,12-5 43-16,0 0 39 0,-12 5 25 0,12-5 27 15,0 0 29-15,-12 5 32 0,12-5 52 0,0 0 107 16,-13 3 64-16,13-3 302 0,0 0 160 0,-10 3-636 15,10-3-415-15,0 0 0 0,-10 4 0 0,10-4 0 16,0 0 0-16,0 0 0 0,0 0 0 0,-12 2 0 16,12-2 0-16,0 0 0 0,0 0 0 0,0 0 0 15,0 0 0-15,0 0 0 0,0 0 0 0,0 0 0 16,6-14 0-16,0 6 0 0,2-1 0 0,1-2 0 16,2-1 0-16,1-1 0 0,1-1 0 0,2 0 0 15,-1 0 0-15,2 1 0 0,0 0 0 0,2 1 0 16,1-1 0-16,-1 2 0 0,1 0 0 0,2 1 0 15,-1 0 0-15,0 0 0 0,-1 4 0 0,0-1 0 0,-2 4 0 16,-1-1 0-16,-1 2 0 0,-3 4 0 0,1-1 0 16,-1 5 0-16,-2 1 0 0,-2 5 0 0,-1 2 0 15,-4 3 0-15,-1 6 0 0,-4 4 0 0,-3 5 0 16,-4 9 0-16,-1 1 0 0,-2 2 0 0,-6 10 0 16,2-8 0-16,-2 7 0 0,-3-2 0 0,2 2 0 15,-1 0 0-15,3-10 0 0,2 1 0 16,-1-2 0-16,2-3 0 0,3-2 0 0,1-6 0 15,2 0 0-15,3-4 0 0,0-4 0 0,3-1 0 16,1-2 0-16,2-4 0 0,2 2 0 0,2-3 0 16,2-2 0-16,2-2 0 0,4-1 0 0,2-3 0 0,4-3 0 15,2-2 0-15,3-4 0 0,5-2 0 0,3-5 0 0,8-1 0 16,-1-5 0-16,-1 0 0 0,0 0 0 16,0-1 0-16,-2 2 0 0,-1-1 0 0,-6 5 0 15,-1 1 0-15,-4 2 0 0,-3 2 0 0,-1 3 0 0,-2 4 0 16,-1 2-97-16,-1 2-1888 0,-3 3 721 0,1 3 310 15,-1 2 216-15,-2 1 117 0,-2 2 103 0,0 0 61 16,-2-1 22-16,0 1-101 0,-1-3 29 0</inkml:trace>
  <inkml:trace contextRef="#ctx0" brushRef="#br0" timeOffset="-159938.2">713 7442 50 0,'0'0'62'0,"0"0"-1"0,0 0-4 0,0 0-3 16,0 0-1-16,0 0-3 0,0 0 4 0,0 0 7 0,0 0 7 16,0 0 10-16,0 0 10 0,0 0 6 0,0 0 10 15,0 0 14-15,0 0 12 0,0 0 14 0,0 0 10 0,0 0 13 16,0 0-24-16,0 0 57 0,0 0-28 0,0 0 55 16,0 0-24-16,0 0 52 0,0 0-30 0,0 0 43 15,0 0-62-15,-13 0 42 0,13 0-86 0,0 0 64 16,-8 7-68-16,8-7 102 0,0 0-85 15,-9 8 86-15,9-8-89 0,-6 9 81 0,6-9-179 0,-11 10 107 16,3-4-154-16,0 2 159 0,1 2-209 0,-1 0 3 16,-2-3 187-16,1 4-218 0,-4 3 11 0,1 0 159 15,-1 1-157-15,1 0 140 0,-1 0-162 0,2 3 188 16,0 1-153-16,0-1 284 0,0 1-145 0,-1 6 363 16,1-1 32-16,1 2 135 0,2 1-644 0,1 0 0 15,0 4 0-15,1 0 0 0,-1 2 0 0,2-1 0 16,1 0 0-16,2 2 0 0,-1 0 0 0,1-2 0 15,-2 2 0-15,4 0 0 0,0-4 0 0,-2 2 0 16,2-5 0-16,0 2 0 0,2 0 0 0,-2 0 0 16,2 2 0-16,3 1 0 0,-3-5 0 0,2-2 0 0,2 0 0 15,-1 0 0-15,0 0 0 0,2-1 0 0,2 4 0 16,-3-6 0-16,2 1 0 0,-2-1 0 0,1-1 0 16,1 0 0-16,0 0 0 0,-2-1 0 0,1-1 0 15,-1-1 0-15,1-3 0 0,0 0 0 0,-2-1 0 16,1-1 0-16,1 0 0 0,-3-2 0 0,3-2 0 15,-2 0 0-15,-1-1 0 0,-4-8 0 0,9 12 0 16,-9-12-1502-16,7 11-414 0,-7-11 610 0,9 4 357 16,-9-4 206-16,0 0-169 0,11-3 128 0</inkml:trace>
  <inkml:trace contextRef="#ctx0" brushRef="#br0" timeOffset="-152528.27">8470 7432 36 0,'0'0'88'0,"-5"-7"4"0,5 7 0 16,0 0 4-16,0 0-1 0,-7-5 4 15,7 5 1-15,0 0 14 0,0 0 8 0,0 0 5 0,-11-3-1 0,11 3-8 16,0 0-8-16,0 0-15 0,0 0-11 15,0 0-11-15,0 0-5 0,0 0 7 0,-10-4 21 16,10 4-22-16,0 0 30 0,0 0-38 0,0 0 35 16,0 0-41-16,0 0 27 0,0 0-50 0,0 0 32 0,0 0-52 15,-12 0 46-15,12 0-30 0,0 0 40 0,0 0-40 16,0 0 38-16,0 0-48 0,0 0 34 0,0 0-38 16,-14 0 37-16,14 0-39 0,0 0 47 0,0 0-44 15,0 0 30-15,0 0-36 0,0 0 30 0,-11 3-53 16,11-3 48-16,0 0-43 0,0 0 34 0,0 0-40 15,0 0 32-15,-14 3-41 0,14-3 46 0,0 0-46 0,0 0 26 16,0 0-54-16,-12 1 43 0,12-1-53 16,0 0 34-16,0 0-50 0,0 0 37 0,0 0-50 15,-12 2 53-15,12-2-46 0,0 0 56 0,0 0-42 16,0 0 44-16,0 0-39 0,0 0 46 0,0 0-32 16,0 0 45-16,0 0-37 0,0 0 44 0,-13 0-37 15,13 0 41-15,0 0-39 0,0 0 48 0,0 0-40 16,0 0 33-16,0 0-29 0,0 0 43 0,0 0-45 15,0 0 39-15,0 0-47 0,0 0 48 0,0 0-41 16,0 0 40-16,0 0-62 0,0 0 67 0,0 0-41 0,0 0 39 16,0 0-40-16,0 0 41 0,0 0-39 15,0 0 38-15,0 0-43 0,0 0 47 0,0 0-42 0,0 0 33 16,0 0-32-16,0 0 46 0,0 0-50 0,0 0 51 16,0 0-46-16,0 0 50 0,0 0-48 0,0 0 48 15,0 0-42-15,0 0 41 0,0 0-37 0,0 0 29 16,0 0-32-16,0 0 40 0,0 0-45 15,0 0 46-15,0 0-49 0,0 0 50 0,0 0-43 16,0 0 45-16,0 0-47 0,0 0 40 0,0 0-37 0,0 0 44 16,0 0-32-16,0 0 49 0,0 0-32 0,0 0 45 15,0 0-37-15,0 0 38 0,0 0-48 0,0 0 27 16,0 0-44-16,-9 3 39 0,9-3-44 0,0 0 35 16,0 0-48-16,0 0 44 0,0 0-37 0,0 0 34 15,0 0-43-15,0 0 35 0,0 0-38 0,0 0 38 16,0 0-40-16,0 0 38 0,0 0-40 15,0 0 40-15,0 0-38 0,0 0 34 0,0 0-38 0,0 0 40 16,0 0-47-16,0 0 48 0,0 0-60 0,0 0 34 16,0 0-68-16,0 0 21 0,0 0-67 0,0 0 5 0,0 0-71 15,0 0-38-15,0 0-37 0,0 0-37 0,0 0-2 16,-14 2-5-16,14-2-52 0,0 0-63 0,0 0 7 16</inkml:trace>
  <inkml:trace contextRef="#ctx0" brushRef="#br0" timeOffset="-150563.22">7935 7278 42 0,'-12'-4'48'16,"3"-1"1"-16,9 5-3 15,-20-6-4-15,20 6-3 0,-20-3-1 0,20 3-15 0,-21-2 11 16,21 2-11-16,-21 0 8 0,21 0-10 0,-20 3 7 0,20-3-9 15,-19 2 5-15,19-2-5 0,-14 3 0 16,14-3-1-16,-14 4 3 0,14-4-5 0,-11 2 0 0,11-2 0 16,-9 4 4-16,9-4 6 0,0 0 3 0,-8 6 7 15,8-6 1-15,0 0 11 0,0 0 0 0,0 0 16 16,3 13-2-16,-3-13 15 0,8 5-8 0,-8-5 17 16,9 7-11-16,-9-7 17 0,12 9 2 0,-3-5 7 15,-1 1 8-15,1 2 7 0,0 0 11 0,3 3 19 0,-1-3 56 16,1 4 9-16,2 2 75 0,0 2 20 0,1 1 60 15,1 5 36-15,1 1 44 0,3 9 54 16,-2 0 76-16,-1 6 71 16,-1 1 114-16,0 3 127 0,-3 2-382 0,0 4-506 0,-3-2 0 0,-2 4 0 0,-2-2 0 15,-1 1 0-15,-4 2 0 0,-1-1 0 0,-3 1 0 16,-3 0 0-16,0 0 0 0,-5 0 0 0,-4 6 0 16,0-2 0-16,-5-2 0 0,3-8 0 0,-1-3 0 15,-1-1 0-15,1-3 0 0,-1-3 0 0,1-3 0 16,3-6 0-16,1-5 0 0,3-2 0 15,2-5 0-15,1-1 0 0,-2-2-540 0,10-10-1703 16,-13 6 927-16,13-6 341 0,-9-4 232 0,9 4 177 0,-2-16 65 16,4 7-140-16,1-3 54 0</inkml:trace>
  <inkml:trace contextRef="#ctx0" brushRef="#br0" timeOffset="-145273.71">8319 7613 73 0,'0'0'121'0,"0"0"11"0,0 0 14 0,0 0-3 16,0 0 3-16,-9 5 12 0,9-5 23 0,0 0 45 16,0 0 0-16,2 16 54 0,-2-16 29 0,4 16 74 15,0-6 57-15,1 2 27 0,0 2 94 16,3 0 30-16,0-1 166 0,1 4 263 0,2 0 623 15,0 2-1455-15,0-3-188 0,5 6 0 0,-3-1 0 0,3-2 0 16,-4 0 0-16,2-2 0 0,-2 0 0 0,0-3 0 16,1 3 0-16,-4-4 0 0,0-2 0 0,0 0 0 15,-2-2 0-15,-1-2 0 0,0 0 0 0,-6-7 0 0,10 11-1854 16,-10-11 119-16,0 0 477 0,0 0 302 0,0 0 230 16,9-4-120-16,-9 4 109 0</inkml:trace>
  <inkml:trace contextRef="#ctx0" brushRef="#br0" timeOffset="-145064.02">8593 7674 221 0,'0'0'295'15,"7"-6"67"-15,-7 6 86 0,0 0 33 0,0 0 46 16,0 0 86-16,0 0 159 0,0 0 201 0,-13 7 314 0,2 2 778 16,0 0-1918-16,-4 4-147 0,-5 3 0 0,-3 5 0 15,-4 2 0-15,0 2 0 0,0 2 0 16,-1-2 0-16,0 4 0 0,2-4 0 0,1-1 0 0,7-4 0 15,2-5 0-15,5-3 0 0,0-2 0 16,0 0 0-16,4-3-1515 0,7-7-392 0,-6 6 660 16,6-6 322-16,0 0 163 0,7-11-185 0,-1 2 138 15</inkml:trace>
  <inkml:trace contextRef="#ctx0" brushRef="#br0" timeOffset="-144832.25">8404 7674 149 0,'0'0'331'0,"-14"-3"102"16,14 3 100-16,-16 3 96 15,16-3 122-15,-16 1 177 0,16-1 301 0,-13 4 751 0,13-4-752 0,-12 3-1228 16,12-3 0-16,-7 7 0 0,7-7 0 0,0 0 0 16,4 17 0-16,4-12 0 0,2 3 0 0,4 1 0 15,1-4 0-15,7 0 0 0,0 1 0 16,4-1 0-16,1-1 0 0,2-1 0 0,-1-1 0 0,1 0 0 15,-1 1-1827-15,0-3-101 0,-3 4 672 0,-5-3 308 16,0 1 228-16,-4 2-38 0,-3 0 83 0</inkml:trace>
  <inkml:trace contextRef="#ctx0" brushRef="#br0" timeOffset="-144566.47">8595 7388 109 0,'-7'-7'212'0,"7"7"37"16,-14-5 25-16,14 5-2 0,-13 3 21 0,5 4 34 16,-1 2 91-16,-1 5 87 0,0 2 101 0,0 3 116 15,-1 6 238-15,0 5 216 0,-2 5 680 0,0 3-1644 16,2 1-212-16,-1 4 0 0,2-1 0 0,2 0 0 15,-2-1 0-15,5-6 0 0,1-2 0 0,1-2 0 16,2-5-1257-16,1-2-682 0,0-2 548 0,1-3 337 16,2-3-334-16,-1-4 305 0</inkml:trace>
  <inkml:trace contextRef="#ctx0" brushRef="#br0" timeOffset="-144147.16">8770 7786 152 0,'0'0'292'0,"0"0"81"15,0 0 93-15,0 14 60 0,-3 0 58 16,-5 5 169-16,0 9 145 0,-3 2 494 0,-3 7 1151 15,0 3-2331-15,-2 1-212 0,0 1 0 0,-3 13 0 16,1 0 0-16,0-1 0 0,4-7 0 0,0-4 0 0,2-3 0 16,0-3 0-16,4-6 0 0,1-3 0 15,1-6 0-15,3-5 0 0,-2 0 0 0,1-3 0 0,4-14-2148 16,-1 17 298-16,1-17 676 0,0 0 271 0,0 0 214 16,0 0-21-16,13-6 72 0</inkml:trace>
  <inkml:trace contextRef="#ctx0" brushRef="#br0" timeOffset="-143624.46">8910 7868 258 0,'0'0'385'0,"-14"4"114"0,14-4 115 0,-13 7 60 15,13-7 79-15,-10 5 133 0,10-5 371 0,0 0 717 16,-9 8-1083-16,9-8-891 0,0 0 0 0,0 0 0 16,0 0 0-16,0 0 0 0,0 0 0 0,0 0 0 15,10 7 0-15,-10-7 0 0,18-2 0 0,-6 2-919 16,1-2-603-16,0 1 525 0,-1 0 356 16,2 0 103-16,0 0 130 0,-1 1 113 0,-1 0 73 0,0 1 61 15,-12-1 43-15,21 7 39 0,-13-2 39 16,0 2 44-16,-2 3 35 0,-2 2 84 0,-1 4 34 15,-1-2 104-15,-2 5 74 0,-1 0 93 0,-2 4 167 0,0 0 150 16,-3-1 350-16,1 3 992 0,-2-1-2016 0,0-1-71 16,0-1 0-16,0 1 0 15,0-2 0-15,2-4 0 0,1-2 0 0,0-1 0 0,2-3 0 0,2-11 0 16,1 21 0-16,-1-21 0 0,9 14 0 0,-9-14 0 16,19 7 0-16,-8-6 0 0,2 0-62 0,0-1-1668 15,-1 2 775-15,1-2 238 0,-13 0 273 0,23 3 148 16,-23-3 116-16,17 6 126 0,-11 1 108 0,-1 2 87 15,-3 3 55-15,-3 4 124 0,-4 2 225 0,-1 2 128 0,-3 9 424 16,-2-1 315-16,-4 5-1412 0,0 1 0 16,-1-1 0-16,1 2 0 0,-2-2 0 0,2-1 0 0,0-4 0 15,3-2 0-15,0-3 0 0,2-4 0 0,3-4 0 16,-1-2 0-16,3 0 0 0,0-4 0 0,1 0 0 16,4-9 0-16,-4 11-1023 0,4-11-1383 0,0 0 985 15,0 0 347-15,11-6-135 0,-11 6 230 0</inkml:trace>
  <inkml:trace contextRef="#ctx0" brushRef="#br0" timeOffset="-143296.68">9572 7876 146 0,'0'0'221'0,"0"0"58"0,0 0 29 0,4 18 64 16,-4-5 22-16,-1 7 64 0,0 3 108 0,-1 2 109 16,-2 7 227-16,1 0 387 0,-4 4 820 0,2 5-1637 15,-2 0-472-15,-1 1 0 0,-2-1 0 0,2-2 0 0,0 0 0 16,1-8 0-16,0-2 0 0,2-6 0 0,1-2 0 15,0-5 0-15,1 0 0 0,0-3 0 16,1-2 0-16,0-1 0 0,2-10-651 16,-4 13-1634-16,4-13 963 0,0 0 355 0,0 0 230 15,0 0 100-15,0 0 122 0,-13-2 4 0,13 2 24 0</inkml:trace>
  <inkml:trace contextRef="#ctx0" brushRef="#br0" timeOffset="-143115.71">9323 8337 102 0,'0'0'215'0,"0"0"60"0,0 0 32 16,0 0 39-16,0 0 35 0,6-9 54 0,-6 9 55 16,0 0 73-16,22-2 88 0,-11 1 136 0,2 0 105 15,5-2 345-15,2-2 273 0,1 1-1510 0,5-1 0 0,-1-1 0 16,2-1 0-16,4 0 0 0,-1 1 0 16,1-1 0-16,-1 1 0 0,-4 0 0 0,-1 0-2028 15,-1-1 266-15,-1 3 520 0,-1-2 242 0,-3 2-144 0,-1 1 208 16</inkml:trace>
  <inkml:trace contextRef="#ctx0" brushRef="#br0" timeOffset="-141980.14">10041 7686 21 0,'0'0'149'0,"0"0"22"0,0 0 8 16,-15 0-8-16,15 0-4 0,0 0 1 15,-15 6 20-15,15-6-4 0,-10 2 22 0,10-2-15 0,-11 5 32 16,11-5-39-16,0 0 7 0,-12 5-53 0,12-5 11 16,0 0-52-16,0 0 11 0,-11 3-53 15,11-3 30-15,0 0-58 0,0 0 31 0,0 0-41 16,0 0 29-16,0 0-46 16,0 0 33-16,11-3-34 0,-11 3 26 0,17-10-42 0,-5 5 42 15,1-2-49-15,1 0 41 16,0 1-1-16,2 0-13 0,0-2 6 0,1 2-6 15,-1 2-7-15,2-1-8 0,-2 3-12 0,0 0-39 0,-2 2 54 0,1 2-37 0,-3 2 45 16,2 1-43-16,-3 3 56 0,-2 3-31 0,-1 1 62 0,-3 3-9 16,-2 0 76-16,-2 3 24 0,-1 0 79 0,-2 1 29 15,-1 4 90-15,-1 0 93 0,-1 0 97 0,-1-1 149 16,2-1 245-16,0-3 467 0,1-2-1269 0,0-1-114 16,0-3 0-16,3 2 0 0,0-14 0 0,2 22 0 15,2-12 0-15,2-2 0 0,2-1 0 0,4 1 0 16,0-3 0-16,3 2 0 0,0 0 0 0,1-2 0 15,-1 1 0-15,2 2 0 0,0 0 0 0,0 2 0 0,-3 1 0 16,1 3 0-16,-1 4 0 16,1 3 0-16,-1 3 0 0,-2 3 0 0,-4 1 0 0,-3 3 0 15,-3 2 0-15,-1 0 0 0,-4 4 0 16,-4 3 0-16,0 0 0 0,-3-3 0 0,1 0 0 0,0-7 0 16,-2-1 0-16,1 1 0 0,1-5 0 0,0-5 0 15,2-2 0-15,1-2 0 0,1-2 0 0,0-3 0 0,2-2 0 16,3-9 0-16,-6 13 0 0,6-13-3779 0,0 0 1099 15,0 0 1027-15</inkml:trace>
  <inkml:trace contextRef="#ctx0" brushRef="#br0" timeOffset="-138682.43">7466 7471 73 0,'0'0'132'15,"0"0"8"-15,-7-7 14 0,7 7-7 16,0 0 15-16,-9-7 20 0,9 7 20 16,0 0 11-16,-13-4 35 0,13 4-2 0,0 0 35 0,-19 3-6 15,7 0 23-15,2 2-24 0,-3 3 18 0,-3 3-36 16,-3 7 30-16,-3 3-14 0,-4 6 39 0,-1 3 38 0,0 6 33 15,-4 8 159-15,0 3 23 0,1 1 406 0,0 2-29 16,3 2-941-16,2-1 0 0,1 2 0 0,1-2 0 16,5-6 0-16,1-2 0 0,1-1 0 0,3-1 0 15,2-1 0-15,0 0 0 0,4-9 0 0,1 2 0 16,2-2 0-16,2-5 0 0,2 0 0 16,0-2 0-16,3 0 0 15,0-2 0-15,3-2 0 0,2-1 0 0,2-2 0 0,3-2 0 0,1-2 0 0,1-2 0 16,1-3 0-16,-1-2 0 0,3-3 0 0,0-1 0 15,1-3 0-15,-1-2 0 0,2-4 0 0,0 3 0 16,-2-5-726-16,2-3 219 0,-4 2 216 0,1-5 47 16,-1 0 101-16,-2-3-6 0,-2 1 65 15,1-2 49-15,-4-1 15 0,-2 1-24 0,1-4 44 0,-4 0-26 16,-3 0 39-16,-1 0-23 0,-2-1 43 0,-4 2-12 16,0 0 60-16,-3 1 83 0,-2 3 19 0,-2 2 153 15,-1 2-91-15,-4 4 190 0,2 5-139 0,-5 3 176 16,0 3-472-16,-5 5 0 0,-2 6 0 0,-8 2 0 15,2 5 0-15,1 1 0 0,2 1 0 0,4 0 0 16,5-3-936-16,2 0-347 0,1-1 214 0,7 0 19 0,1-3 69 16,2-2 113-16,4-3-181 0,5-9 173 0</inkml:trace>
  <inkml:trace contextRef="#ctx0" brushRef="#br0" timeOffset="-138294.1">6537 7660 142 0,'0'0'198'0,"0"0"36"0,5-7 37 0,-5 7 9 16,0 0 44-16,0 0 17 0,0 0 74 16,0 0 80-16,-4 14 102 0,4-14 194 0,-3 26 347 0,1-8 541 15,-1 7-393-15,-1 6-1286 0,-2 4 0 16,-2 6 0-16,1 1 0 0,-1 2 0 0,-2-1 0 0,0 0 0 15,0-2 0-15,1-2 0 0,0-8 0 0,2 0 0 16,1-7 0-16,2-2 0 0,0-5 0 0,0 1 0 16,0-5 0-16,2 0 0 15,-1-2 0-15,3-11-267 0,-2 14-2998 0,2-14 1743 0,0 0 387 0,0 0 88 16,0 0 171-16</inkml:trace>
  <inkml:trace contextRef="#ctx0" brushRef="#br0" timeOffset="-138097.28">6189 7907 191 0,'-10'3'287'0,"0"3"65"0,0 3 61 0,0 1 44 0,1 1 59 15,2 0 84-15,3-2 176 0,2 2 139 0,2-11 359 16,3 20 556-16,3-10-1250 0,5-2-580 0,3-1 0 16,5-3 0-16,5-2 0 0,5-2 0 0,7-4 0 15,8-6 0-15,2 0 0 0,2-1 0 0,-1-2-9 16,0 1-2473-16,0 0 986 0,-4 3 334 0,-7 3 184 15,-6 3-107-15,-2 3 185 0</inkml:trace>
  <inkml:trace contextRef="#ctx0" brushRef="#br0" timeOffset="-136922.65">5084 7449 29 0,'0'0'102'0,"0"0"13"0,0 0 9 0,-11-5 15 16,11 5 2-16,0 0 25 0,0 0 13 0,0 0 11 15,-11 5 14-15,11-5 34 0,-2 11 13 0,1 0 53 16,-1 4 19-16,-1 3 49 0,-1 6 32 0,0 5 41 16,0 6 127-16,-1 6 40 0,-3 4 252 0,1 5 164 15,-1 0 361-15,-4 8-1389 0,0 3 0 16,0-2 0-16,-2-2 0 0,2-9 0 0,0-2 0 15,1 0 0-15,1-6 0 0,0-1 0 0,3-8 0 0,0-3 0 16,2-6 0-16,1-3 0 0,0-2 0 0,-2 0-1881 16,5-5 269-16,1-12 414 0,-2 17 328 0,2-17 186 15,0 0 79-15,0 0-56 0,0 0 60 0</inkml:trace>
  <inkml:trace contextRef="#ctx0" brushRef="#br0" timeOffset="-136350.28">5366 7522 172 0,'0'0'227'0,"-1"-12"34"0,1 12 37 15,0 0 41-15,0 0 38 0,-4-10 45 0,4 10 56 0,0 0 52 16,0 0 53-16,0 0-55 0,0 0 39 0,-9-3-99 16,9 3 72-16,0 0-164 0,0 0 57 0,0 0-170 15,0 0 43-15,0 0-274 0,4 9-184 0,-4-9-171 16,11 4-178-16,-11-4-23 0,16 0-108 0,-16 0 93 16,24-2-8-16,-12 0 136 0,1 1 30 0,1-1 51 0,-1 0 69 15,0 0 54-15,0 0 47 0,-13 2 40 16,21 0 45-16,-21 0 45 0,16 3 46 0,-16-3 43 15,14 8 68-15,-14-8 4 0,6 17 79 0,-6-17 43 0,-2 27 66 16,-2-11 53-16,-2 2 89 0,-3 3 36 0,1 1 193 16,-2 2 54-16,-2 0 438 0,1 2-59 0,0-3-1123 15,0-2 0-15,1-3 0 0,2-1 0 16,0-2 0-16,2-3 0 0,1-2 0 0,2 0 0 0,3-10 0 16,0 16 0-16,0-16 0 0,7 9 0 15,-7-9-472-15,16 2-1041 0,-16-2 536 0,20 0 267 16,-20 0 187-16,24-1 149 0,-24 1 110 0,23 1 73 15,-12 1 51-15,1 1 56 0,-4 2 80 0,0 3 62 0,-1 0 72 16,-1 7 58-16,-3-1 86 0,-2 3 86 0,-2 4 151 16,-4 2 106-16,-2 5 335 0,-2 1 331 0,-4 7-404 15,-1-1-879-15,-3-1 0 0,-1 1 0 0,-1 0 0 16,0-1 0-16,-2 0 0 0,2-2 0 0,-1-2 0 16,3-6 0-16,2-2 0 0,2-5 0 0,2-1 0 15,0-3 0-15,3-1 0 0,1-3 0 0,1-2 0 16,6-7-1366-16,-7 5-940 0,7-5 959 0,0 0 340 15,-6-9-140-15,6 9 208 0</inkml:trace>
  <inkml:trace contextRef="#ctx0" brushRef="#br0" timeOffset="-135996.23">4798 7104 46 0,'0'0'112'16,"0"-18"16"-16,0 18 6 0,0 0 11 0,0-12 2 15,0 12 30-15,0 0 17 0,2 14 36 16,-1-3 29-16,0 5 43 0,1 4 53 0,1 6 53 0,-1 1 55 15,0 4 47-15,0 3 24 0,-1-2 160 0,1 2 37 16,0 0 159-16,-1-2 329 0,1-6-706 0,0-1-513 16,0 0 0-16,-1-4 0 0,0-2 0 0,1-3 0 0,-1 1 0 15,1-4 0-15,0-1 0 0,-1 0 0 16,-1-12 0-16,4 18 0 0,-4-18-1320 0,4 12-238 16,-4-12 466-16,0 0 191 0,0 0 105 0,14-8 119 0,-10-2 109 15,0-2-57-15,0-3 50 0</inkml:trace>
  <inkml:trace contextRef="#ctx0" brushRef="#br0" timeOffset="-135809.77">5037 7178 63 0,'0'0'218'0,"0"0"71"0,-5 13 52 0,0-5 56 16,-3 2 30-16,-1 2 47 0,-5 3 86 0,0 2 83 15,-5 4 168-15,-5 2 88 0,0 2 267 0,-4 2 197 16,-1 0-823-16,-2 2-540 0,0-2 0 0,0 2 0 15,0-2 0-15,1-2 0 0,4-3 0 0,5-5 0 16,5-5 0-16,0 2-896 0,4-6-955 0,2-2 582 16,10-6 256-16,-14 1 204 15,14-1 150-15,-7-10-205 0,7 10 113 0</inkml:trace>
  <inkml:trace contextRef="#ctx0" brushRef="#br0" timeOffset="-135612.2">4577 7472 190 0,'-8'7'224'0,"2"0"28"0,6-7 23 16,-9 11 28-16,9-11 2 0,-8 8 8 0,8-8 19 0,0 0 38 15,-5 10 71-15,5-10 19 0,0 0 9 0,18 2 41 16,-5-6-79-16,6-1 18 0,4-2-103 0,7-4 3 16,6-4-151-16,2-1-180 0,0-1-254 0,2 0-263 15,-3 1-272-15,-1-1-64 0,-6 6-104 16,-3-1 50-16,-3 4-197 0,-3 0 185 0</inkml:trace>
  <inkml:trace contextRef="#ctx0" brushRef="#br0" timeOffset="-135412.89">4640 7349 179 0,'0'0'319'0,"-18"2"74"15,18-2 40-15,-10 5 15 0,10-5 52 0,0 0 79 0,3 18 38 16,4-11 138-16,4 2 22 0,5-2 129 0,6 2-87 16,1-2 312-16,9-1-850 0,3-1-940 0,0 0-516 15,2-2-164-15,1 1 62 0,-2 2 144 0,-1 1-257 16,0 1 305-16</inkml:trace>
  <inkml:trace contextRef="#ctx0" brushRef="#br0" timeOffset="-134428.97">4063 7184 13 0,'-3'-12'105'0,"3"12"4"15,-7-12 5-15,7 12 8 0,-5-9 2 0,5 9 15 16,-5-9 28-16,5 9 9 0,0 0 25 0,-5-10 0 0,5 10-9 16,0 0 18-16,0 0-23 0,-6-6 27 15,6 6-32-15,0 0 50 0,0 0-8 0,0 0 74 16,4 15-30-16,-4-15 72 0,7 18-55 0,-2-7 52 0,3 4 75 15,1 3 111-15,2 1-15 0,2 3 298 0,1 4 149 16,0-1-408-16,0 2-547 0,3 5 0 0,-1 0 0 16,0 2 0-16,-1-1 0 0,-1 2 0 0,-2 1 0 15,0-1 0-15,-1 3 0 0,-1-1 0 0,-2 3 0 16,1-1 0-16,-3 2 0 0,-1 1 0 0,-2-6 0 16,-1 4 0-16,-3 2 0 15,-1 4 0-15,-2 1 0 0,-2-3 0 0,-4 4 0 0,-1-3 0 16,-2 1 0-16,-4-2 0 0,-3 8 0 0,1-10 0 15,-1-2 0-15,-1-1 0 0,-1-3 0 0,0-3 0 0,1-2 0 16,4-6 0-16,0-4 0 0,4-4 0 0,-1-2 0 16,4-4 0-16,1-2-2010 0,0-4-336 0,9-5 870 15,-13 1 209-15,13-1 254 0</inkml:trace>
  <inkml:trace contextRef="#ctx0" brushRef="#br0" timeOffset="-131363.77">1688 7729 46 0,'0'0'39'0,"-9"-8"-8"0,9 8-8 15,0-17-9-15,0 6-3 0,5-1-3 0,-1-3-1 16,0-2-2-16,2 1 0 0,-1 1-3 15,5-3 1-15,-4 0-5 0,2 3 4 0,-3 1-1 0,4-1 3 16,-2 2 4-16,-1 1 4 0,1 0 7 16,0-1 4-16,0 4 1 0,0-1 5 0,2 0 11 0,-2 0-10 15,2 2 11-15,1-2-15 0,0 1 11 0,1-2-18 16,-2 3 17-16,2 0-18 0,1-1 16 0,-1 1-15 16,0-1 18-16,3 1-9 0,-2 0 13 0,0 2-5 0,0-3 14 15,0 3-9-15,1-1 7 0,-1 1-2 16,-2 0 16-16,1 2 6 0,-1-1 18 0,0 0 11 15,-2 1 8-15,-8 4 10 0,16-7 2 0,-16 7 53 16,12-7 0-16,-12 7 48 0,10-5 47 0,-10 5 56 0,0 0 72 16,11-6 83-16,-11 6 139 0,0 0-34 0,9-5 347 15,-9 5 278-15,0 0 51 0,0 0-1257 16,6-7 0-16,-6 7 0 0,0 0 0 0,0 0 0 0,0 0 0 16,-15 5 0-16,7 4 0 15,-2-1 0-15,-4 9 0 0,-2 6 0 0,-6 10 0 0,0 5 0 16,-3 15 0-16,-1 6 0 0,2 5 0 0,1 7 0 15,3 2 0-15,0 5 0 0,6-1 0 0,-1 1 0 0,4 0 0 16,2 0 0-16,4-3 0 0,2-3 0 16,3-3 0-16,2-13 0 0,4-2 0 0,3-5 0 0,1-3 0 15,6-4 0-15,0-5 0 0,5-5 0 0,1-4 0 16,4-6 0-16,-2-5 0 0,2-7 0 16,-3-2 0-16,1-4-1184 0,-1-4-544 0,2-2 624 0,2-2 269 15,-2-4 148-15,3 0 99 0,-3-4 155 0,0 0 39 16,-2 0 35-16,-4 0-43 0,-3 1 4 0</inkml:trace>
  <inkml:trace contextRef="#ctx0" brushRef="#br0" timeOffset="-130269.36">2885 7636 39 0,'0'0'81'16,"0"0"-1"-16,0 0-8 0,0 0-8 0,0 0-6 16,0 0-4-16,0 0-7 0,-11 4-2 15,11-4 5-15,0 0 0 0,0 0-2 0,0 0-3 0,0 0-3 16,0 0-4-16,0 0 0 0,0 0-1 0,-6 7 9 0,6-7 5 15,0 0 6-15,0 0 7 0,0 0 4 16,0 0 3-16,0 0 1 0,0 0 3 0,0 0 2 16,0 0 2-16,0 0 17 0,0 0-9 0,0 0 8 0,0 0 3 15,0 0 1-15,0 0 7 0,0 0-6 16,0 0 29-16,-8 5-40 0,8-5 16 0,0 0-40 0,0 0 36 16,0 0-31-16,0 0 41 0,0 0-49 0,0 0 43 15,0 0-57-15,0 0 31 0,0 0-50 16,0 0 34-16,0 0-52 0,0 0 41 0,0 0-51 0,0 0 40 15,0 0-68-15,0 0 61 0,0 0-52 0,0 0 50 16,0 0-63-16,0 0 51 0,0 0-54 0,0 0 72 16,0 0-66-16,0 0 50 0,0 0-48 0,0 0 59 15,7-12-45-15,-7 12 51 0,17-11-53 0,-5 2 7 16,4-3 3-16,1 0 51 0,6-5-60 0,1-1 44 16,5-2-52-16,1-4 48 0,1 1-53 0,0 0 52 15,2-1-45-15,-1 1 50 0,-1 2-57 16,0-2 56-16,0 3-50 0,-2-1 46 0,-6 6-48 0,0-2 50 15,-3 5-46-15,-4 0 45 0,0 3-51 0,-3 0 55 16,-1 1-52-16,-1 2 100 0,-2-1 1 0,-1 2 116 16,-8 5 5-16,13-10 160 0,-13 10-37 0,11-5 277 15,-11 5-119-15,9-7 112 0,-9 7 107 0,8-4 282 16,-8 4-895-16,0 0-88 0,7-4 0 0,-7 4 0 16,0 0 0-16,0 0 0 0,0 0 0 0,2 10 0 15,-4 3 0-15,-1 5 0 0,-3 6 0 0,-1 8 0 16,-3 11 0-16,-1 5 0 0,-4 15 0 0,0 1 0 0,-3 4 0 15,0 4 0-15,-3 2 0 0,0-2 0 0,2 0 0 16,-1-2 0-16,0-3 0 0,3-4 0 0,-1-3 0 16,4-13 0-16,1-4 0 15,2-3 0-15,3-8 0 0,0-5 0 0,1-5 0 0,2-1 0 0,2-6-357 16,0-1-2256-16,3-14 1165 0,-3 18 453 0,3-18 240 16,0 0 121-16,0 0-54 0,0 0 66 0</inkml:trace>
  <inkml:trace contextRef="#ctx0" brushRef="#br0" timeOffset="-129998.29">2770 8460 190 0,'0'0'257'15,"-10"6"49"-15,10-6 36 0,0 0 82 0,0 0 22 16,11 9 166-16,2-8 49 0,6 1 137 0,8-4 192 16,9 0 275-16,10-5 635 0,2-3-1900 0,4 0 0 15,10-4 0-15,3 3 0 0,1-1 0 0,0 1 0 16,-10 5 0-16,-1 0 0 0,-1 1 0 0,-5 1 0 16,-9 2 0-16,-1 2 0 0,-8 2-2512 0,-3 2 666 15,-3 1 450-15,-4 1 80 0,-4 0 274 16</inkml:trace>
  <inkml:trace contextRef="#ctx0" brushRef="#br0" timeOffset="-107421.31">3384 1603 116 0,'2'-14'165'16,"-2"14"25"-16,-2-9 11 0,2 9 21 0,-4-10 36 0,4 10 19 15,-7-7 69-15,7 7 15 0,-12-6 105 0,12 6-6 16,-13-5 56-16,13 5-79 0,-17-1 55 0,17 1-108 16,-21 1 114-16,9 2-24 0,0 0 150 0,-2 2 68 15,0 1 320-15,-1 2-1012 0,-2 3 0 0,0 0 0 0,0 3 0 16,-2 4 0-16,0 0 0 0,3 2 0 15,-1 0 0-15,3 1 0 0,3-4 0 0,-1 1 0 16,4 0 0-16,1-4 0 0,1 3 0 0,4-3 0 0,1-2 0 16,4 0 0-16,2-2 0 0,2 0 0 0,3 0 0 15,2-3 0-15,1 0 0 0,1-1 0 0,2 0 0 16,-1-2 0-16,2 2 0 0,-3-2 0 0,2 4 0 16,-2 1 0-16,0 3 0 0,-2 2 0 0,-1 4 0 15,-4 3 0-15,-2 4 0 0,-2 5 0 0,-3 4 0 16,-3 2 0-16,-6 6 0 0,0 1 0 0,-1-1 0 15,-1-1 0-15,-1-1 0 0,1-3 0 0,2-7 0 16,0-3 0-16,2-6 0 0,2-4 0 0,1-2 0 16,2-3 0-16,2-12 0 0,1 13-80 0,-1-13-3213 15,9-5 1688-15,0-5 443 0,3-6 85 16,3-8 182-16</inkml:trace>
  <inkml:trace contextRef="#ctx0" brushRef="#br0" timeOffset="-107060.02">3648 1553 310 0,'-10'13'424'0,"4"6"157"15,-2 1 115-15,-1 1 143 0,1 1 190 0,0 1 405 16,0 0 1162-16,-1 0-2314 0,0 4-282 0,-1 0 0 16,-2 10 0-16,-1 0 0 0,0 3 0 0,0 1 0 0,3 3 0 15,-3-1 0-15,0-1 0 0,1-3 0 0,4-7 0 16,0-2 0-16,2-6 0 0,2-3 0 0,1-3 0 15,-1-3 0-15,1-1 0 0,2-3 0 0,1-11-2312 16,0 12 701-16,0-12 569 0,0 0 300 0,0 0 180 16,0 0 156-16,10-11 75 0,-7 2 78 0,-1-3 60 15,0-4 45-15,0-1 43 0,0-1 30 0,-1-1 34 16,1-2 22-16,0 1 31 0,0 2 25 0,0 2 7 16,0-1 12-16,1 3 16 0,-1 2 17 15,3 1 31-15,-1 1 38 0,1 1 39 0,2 2 47 0,0 1 23 16,2 0 29-16,1 2 18 0,1 1 6 15,2 0-13-15,1 2-73 0,3-2 7 0,1 3-74 0,2-3 22 16,1 1-84-16,1 1-9 0,1 1-272 0,4-2-194 16,-1 0-183-16,0 1-87 0,0 0 73 0,-1 1-248 0,-2-2 99 15</inkml:trace>
  <inkml:trace contextRef="#ctx0" brushRef="#br0" timeOffset="-105169.09">4133 2126 28 0,'0'0'84'0,"0"-12"16"0,0 12-5 0,-2-12 12 0,2 12-4 15,-3-13 8-15,3 13 19 0,-4-12 27 0,4 12 24 0,-6-11-11 16,6 11 13-16,-10-9-39 0,10 9 6 0,-10-6-46 16,10 6 28-16,-15-2-39 0,15 2 49 0,-21 5-24 15,10 2 51-15,-3 2-25 0,0 3 50 0,-2 0 14 0,0 7 31 16,-1 0 32-16,3 1 53 0,-3 4 72 0,0 0 91 15,2 2 124-15,-3 4 57 0,5-4 118 16,0 0 139-16,1-2-488 0,3-3-437 0,2-1 0 0,0-4 0 16,4-1 0-16,1-2-891 0,2-13-869 0,1 16 461 15,-1-16 177-15,11 6 247 0,-11-6-321 0,15-7 227 16</inkml:trace>
  <inkml:trace contextRef="#ctx0" brushRef="#br0" timeOffset="-104963.39">4306 2296 673 0,'-9'13'808'0,"-3"1"345"0,1 1 348 16,1 1 815-16,1 1-576 0,1 0-1740 0,0-3 0 16,-1 0 0-16,3-3 0 0,1 0 0 0,0-4 0 15,5-7 0-15,-7 13 0 0,7-13 0 0,-5 8 0 16,5-8 0-16,0 0 0 0,0 0 0 0,6-20-2862 15,0-1 950-15,5-15 604 0,2-1 196 0,0-6 194 16</inkml:trace>
  <inkml:trace contextRef="#ctx0" brushRef="#br0" timeOffset="-104797.68">4402 1502 105 0,'0'0'273'0,"4"12"110"15,-5 0 86-15,-2 2 110 0,1 4 56 0,-2 6 69 16,0 0 86-16,-1 1 99 0,1 1 90 0,0 5 198 15,2-6 31-15,0 1-1208 0,1 1 0 0,2-2 0 16,2-1 0-16,1 0-1768 0,0-4 271 0,3-4 352 0,-1-1 198 16,2-2 250-1,0-2 96-15,3-4-172 0,-1-2 89 0</inkml:trace>
  <inkml:trace contextRef="#ctx0" brushRef="#br0" timeOffset="-104505.21">4605 1902 202 0,'0'0'303'0,"3"12"119"16,-3-12 106-16,2 19 95 0,-2-6 118 0,-1 4 170 15,0 2 342-15,-2 0 354 0,-1 3-6 0,0 1-1601 0,0 2 0 16,0 0 0-16,-2 3 0 0,1-3 0 16,-1 0 0-16,2-3 0 0,1 1 0 0,0-7 0 15,1 1 0-15,1-5 0 0,0 0 0 0,1-12 0 0,4 15 0 16,-4-15 0-16,0 0 0 0,18-3-657 16,-7-5-2237-16,1-1 1601 0,4-3 485 0,-1 1 330 15,2 0 125-15,-1 0 121 0,-3 1 31 0,-1 2 76 0,0 2 10 16,-12 6 73-16,16-3 38 0,-16 3 73 15,12 4 67-15,-12-4 66 0,6 17 102 0,-6-17 102 16,0 25 153-16,-2-10 155 0,-2 7 69 0,-2-2 326 0,1 3 487 16,0-2-272-16,-1 2-1324 0,1-2 0 0,1-1 0 15,-1-3 0-15,1-2 0 0,2-2 0 0,0-2 0 16,2-11 0-16,0 17 0 0,0-17 0 0,5 9 0 16,-5-9-1310-16,15-10-1250 0,-5-1 1090 0,8-8-113 15,-1-1 394-15</inkml:trace>
  <inkml:trace contextRef="#ctx0" brushRef="#br0" timeOffset="-104178.06">5076 2271 493 0,'-14'17'681'0,"-3"2"353"16,-3 0 437-16,4 1 956 0,-3 3-342 0,2-2-2085 15,1-1 0-15,0-1 0 0,4-3 0 0,0-1 0 0,2-4 0 16,2 0 0-16,2-1 0 0,6-10 0 15,-4 14 0-15,4-14 0 0,8 5 0 0,1-9 0 16,9-7 0-16,6-7 0 0,7-6 0 0,3-3 0 0,9-2-1959 16,2 0 145-16,-6 5 870 0,-2 3 351 15,0 3 178-15,-2 3 131 0,-7 5 77 0,-4 5 64 16,-4 5 78-16,-4 3 73 0,-1 6 83 0,-3 5 115 0,-5 9 107 16,-5 4 166-16,-4 9 207 0,-6 11 143 0,-7 12 465 15,-4 1 1224-15,-4 2-2518 0,-3 2 0 0,1 1 0 16,-4 0 0-16,0 1 0 0,0-3 0 0,-1-1 0 0,2-5 0 15,3-5 0-15,7-14 0 0,1-6 0 16,6-5 0-16,1-8 0 0,3-4 0 16,4-7 0-16,3-8 0 0,0 0 0 0,0 0-3362 0,12-20 1300 0,0-3 535 15,2-12 366-15</inkml:trace>
  <inkml:trace contextRef="#ctx0" brushRef="#br0" timeOffset="-98096.18">3704 3794 7 0,'0'0'134'0,"0"0"26"0,1-12 24 15,-1 12 7-15,0 0 15 0,0 0 12 0,1-11 24 0,-1 11 48 16,0 0 30-16,0 0 132 0,0 0 79 0,7-10 179 15,-7 10 203-15,0 0 335 0,16-2 894 0,-16 2-1899 16,21 1-243-16,-7 0 0 0,5 1 0 16,5 2 0-16,-1 0 0 0,5 1 0 0,4 0 0 0,2 2 0 15,1-3 0-15,2 3 0 0,6 1 0 0,0-1 0 16,-1 0 0-16,1 0 0 0,-7-3 0 0,1 1 0 16,-4 0 0-16,-4-3 0 0,-2 0 0 0,-2 0 0 15,-6-1 0-15,1 1 0 16,-2 0 0-16,-3-2-2622 0,-2 0 1141 0,0 1 474 0,-13-1 240 15,14 2 121-15,-14-2-203 0,0 0 109 0</inkml:trace>
  <inkml:trace contextRef="#ctx0" brushRef="#br0" timeOffset="-97879.58">4322 3646 257 0,'0'0'357'0,"-4"8"162"0,4-8 91 15,0 15 96-15,-1 1 92 0,-1 5 112 0,-1 5 324 0,-1 5 575 16,-4 10-818-16,-3 7-991 0,-4 13 0 0,0 3 0 16,0 4 0-16,-4 1 0 0,0 3 0 0,-1 1 0 15,-1-1 0-15,0-2 0 0,0-2 0 0,1-5 0 16,1-3 0-16,4-16 0 0,1-2 0 0,0-6 0 16,4-8-919-16,2-6-1496 0,-2-2 985 0,2-7 389 0,0-4 233 15,0-4 12-15,8-5 93 0</inkml:trace>
  <inkml:trace contextRef="#ctx0" brushRef="#br0" timeOffset="-97712.14">3819 4578 180 0,'0'0'272'0,"0"0"67"0,0 0 115 16,0 0 57-16,0 0 117 0,9 4 133 0,-9-4 152 0,14 11 232 0,-6-5 435 16,1 1-172-16,4 0-1408 0,0-2 0 15,4 0 0-15,0 0 0 0,2-4 0 0,2-1 0 0,-1-1 0 16,5-3 0-16,0-2-499 0,1-1-1840 15,1-2 844-15,1-2 424 0,0 0 284 0,2-2 161 0,-3 3-54 16,1-2 65-16</inkml:trace>
  <inkml:trace contextRef="#ctx0" brushRef="#br0" timeOffset="-97339.6">4619 4328 119 0,'8'-7'332'16,"-8"7"204"-16,13-8 177 0,-13 8 208 0,10-6 251 15,-10 6 457-15,0 0 1140 0,0 0-2769 0,10 3 0 16,-10-3 0-16,-3 18 0 0,0-4 0 0,-1 1 0 16,-2 6 0-16,0 1 0 0,-2 2 0 0,2 0 0 15,-1 3 0-15,1-4 0 0,0 0 0 0,0-3 0 16,2-2 0-16,0-5 0 0,1 0 0 0,0-2 0 0,3-11 0 16,-2 11 0-16,2-11 0 0,0 0 0 15,8-13 0-15,-1-1-1439 0,2-5-61 0,0-1 578 0,3-6 296 16,1-1 223-16,0 0 110 0,2 0 125 15,-1 2 99-15,-1 1 149 0,1 2 28 0,-2 7 108 0,0-1 23 16,-3 5 180-16,0 1 67 0,2 2 327 0,-2 3 462 16,-9 5 509-16,14 1-1784 0,-5 4 0 0,-2 6 0 15,-2 2 0-15,0 2 0 0,-2 3 0 0,0 7 0 16,0 0 0-16,-2 0 0 0,0 3 0 0,0-1 0 16,-2 0 0-16,1 0 0 0,-1 0 0 0,0-4 0 15,1-2 0-15,0-3 0 0,-2-3 0 0,2-3 0 16,0-12 0-16,0 21 0 0,0-21 0 0,0 0 0 15,0 0-1133-15,10-4-1585 0,-5-8 1266 0,1-3-156 16,0-6 407-16</inkml:trace>
  <inkml:trace contextRef="#ctx0" brushRef="#br0" timeOffset="-97062.96">5216 3534 221 0,'9'-17'415'0,"-2"4"151"0,0 1 175 0,-1 2 118 16,-6 10 154-16,8-9 186 0,-8 9 918 0,0 0-1057 0,5 15-1060 16,-5 2 0-16,-2 7 0 0,0 12 0 0,-4 12 0 15,-2 16 0-15,-2 10 0 0,-1 6 0 0,-1 6 0 16,1 1 0-16,-3 4 0 0,2-1 0 0,-2-4 0 16,3-4 0-16,2-7 0 0,-1-5 0 0,2-8 0 15,3-13 0-15,-1-5 0 0,2-11 0 0,0-2 0 16,0-6 0-16,1-3 0 0,1-5 0 15,-1-2 0-15,-1-5 0 0,4-10 0 0,-9 10-2699 16,9-10 1158-16,-14-6 517 0,6-3 305 0,-2-7 153 16,-1-3 93-16,-1-8-89 0,-4-5 34 0</inkml:trace>
  <inkml:trace contextRef="#ctx0" brushRef="#br0" timeOffset="-96928.74">4914 4467 107 0,'-5'-14'131'0,"2"1"51"16,1 2 37-16,2 11 51 0,-2-16 92 15,2 16 56-15,3-10 144 0,-3 10 42 0,10-9 106 0,-10 9 57 16,18-6 209-16,-4 3 175 0,3 0 581 0,8-1-1732 0,9 0 0 15,3-2 0-15,11-1 0 0,2-1 0 16,4 1 0-16,1 0 0 0,2 2 0 0,-1-1 0 16,-1 1 0-16,1 2-1881 0,-3 2-355 0,1-1 681 0,-7 1 187 15,-7-2 296-15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986B3-7F6B-C034-837B-23EFB1B80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84AFB-5FB7-BA68-00C7-0C4CFB52A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F4861-9468-8C89-C1F3-5587C6E8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1916-E8E8-462D-BE32-E71BE7FE567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E777A-D833-A9A3-BC9F-B1203524D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8A9C5-4A89-1AFB-45A3-9E2847D9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F555-94DB-4C98-AAEB-11834F17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48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A361-EC96-2A30-3C0F-8F02411D6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0793E-8389-5ED6-2347-48A522B9D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9355C-EE43-1110-FC50-111553528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1916-E8E8-462D-BE32-E71BE7FE567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F5306-783C-CED9-D157-883E58E2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C04E5-C6F2-A490-390B-190D481AA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F555-94DB-4C98-AAEB-11834F17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8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8BEB3B-FCD0-9C72-BC37-63835B34D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642E29-63B1-0291-9B2D-B1F3DB54B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958BF-CA7E-8B09-7EE9-9E6C19928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1916-E8E8-462D-BE32-E71BE7FE567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F08E9-025C-F339-2A1F-7129C0640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90A92-A08F-DBFA-AF42-9CB23AF12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F555-94DB-4C98-AAEB-11834F17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E002B-4AD2-3482-0A35-C163A9BA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E5B0E-0D77-2F16-67E3-B4598164C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860CC-1E35-4992-B0C1-C208C89A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1916-E8E8-462D-BE32-E71BE7FE567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0CC8F-777B-D93B-10B2-CA5D8DEFE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C0F74-00E7-7843-B96C-E30324B0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F555-94DB-4C98-AAEB-11834F17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6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ED0B-D68B-64B9-94A2-5518BA740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BADAB-65F9-0EFC-6D43-50C00A0F6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579A2-FCA6-33E0-1881-BBB8D55F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1916-E8E8-462D-BE32-E71BE7FE567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CF6DF-1F11-E076-EAEA-0E75F2CDB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89B14-BB55-FF87-3312-E37231A0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F555-94DB-4C98-AAEB-11834F17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7B8FA-5D64-50EE-94C8-40ED9EF0F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65075-DB1E-0C5E-98EB-E4BFDF273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AE693-7D8D-2FA9-F081-3B5EF80F6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96B80-345C-056E-91AB-18C5E14D3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1916-E8E8-462D-BE32-E71BE7FE567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E0DDE-984E-DBFA-01CA-998EFC396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B377C-DA35-CCDD-1169-488E88706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F555-94DB-4C98-AAEB-11834F17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62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44AD-83E5-0AB5-14D6-A296BF8F2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0E5E4-BADF-1D1D-DA23-4A222ADD3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4E296-B66E-6406-F6C5-4EF32341F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BE94EB-9632-4B8D-A691-F4FA619F4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FEBB5A-424B-3C10-01C5-A1F5130ECF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82A7F2-3502-6715-B9D2-837F27C73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1916-E8E8-462D-BE32-E71BE7FE567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DEA20E-152A-0440-A404-D81DC1B7D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EC23A-97DA-38DB-36A7-E622F09A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F555-94DB-4C98-AAEB-11834F17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01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07AB-5A5B-27B0-5F4F-D999C74F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436B99-4A30-F53D-8DEB-7D50F7979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1916-E8E8-462D-BE32-E71BE7FE567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891AC3-31C8-E319-CFC2-8C2DDA97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A067F-BBC4-C0AE-C42D-05FB412F4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F555-94DB-4C98-AAEB-11834F17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58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01A27D-D321-8559-94B1-D1FCDB125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1916-E8E8-462D-BE32-E71BE7FE567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D14E6C-C68A-DC27-53C0-DAED8204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C71E6-A8F5-72C9-B1E5-31BE5E8B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F555-94DB-4C98-AAEB-11834F17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6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8418-7515-FAE9-6BEC-B569C35AA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5974C-2C91-0D9E-B879-49B57C97E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41392-A3F9-6A74-09BE-0D9D77F91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52F53-B2E8-82AF-E7E5-20BB51FB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1916-E8E8-462D-BE32-E71BE7FE567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D810A-6916-821A-22FB-C0E13DB1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1A1AA-253C-1048-567C-3A3773B2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F555-94DB-4C98-AAEB-11834F17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6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D9EFF-71E5-206E-8AAB-A0AEC288B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4470F-301C-9EA2-5FC7-59F042272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14D51-CFA7-ED1C-C5E8-7DA94A2C8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FAFD8-0BF0-A455-7F5C-1C68CE345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1916-E8E8-462D-BE32-E71BE7FE567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1C516-9057-DC80-0859-2048F5E1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8CBF0-B735-87D7-DCFC-ECBCF198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F555-94DB-4C98-AAEB-11834F17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3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2D515D-17AA-7D83-AF27-DCDC484F4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B4809-9618-680F-AC1C-3FF480C59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7CCAC-A01F-9669-E681-129A5D50F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51916-E8E8-462D-BE32-E71BE7FE567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29D45-FA90-F6D6-E935-5C035CD6C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40243-BD3D-B016-68B5-8F0557A85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AF555-94DB-4C98-AAEB-11834F17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8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C9DCC3-FFAA-2983-09CF-6A17DDBFC4BA}"/>
                  </a:ext>
                </a:extLst>
              </p14:cNvPr>
              <p14:cNvContentPartPr/>
              <p14:nvPr/>
            </p14:nvContentPartPr>
            <p14:xfrm>
              <a:off x="150840" y="74880"/>
              <a:ext cx="10553040" cy="5925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C9DCC3-FFAA-2983-09CF-6A17DDBFC4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480" y="65520"/>
                <a:ext cx="10571760" cy="594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9609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O'Reilly, James</dc:creator>
  <cp:lastModifiedBy>O'Reilly, James</cp:lastModifiedBy>
  <cp:revision>1</cp:revision>
  <dcterms:created xsi:type="dcterms:W3CDTF">2022-11-14T20:57:21Z</dcterms:created>
  <dcterms:modified xsi:type="dcterms:W3CDTF">2022-11-14T21:09:16Z</dcterms:modified>
</cp:coreProperties>
</file>