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617" r:id="rId2"/>
    <p:sldId id="618" r:id="rId3"/>
    <p:sldId id="619" r:id="rId4"/>
    <p:sldId id="620" r:id="rId5"/>
    <p:sldId id="621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7" autoAdjust="0"/>
    <p:restoredTop sz="85799" autoAdjust="0"/>
  </p:normalViewPr>
  <p:slideViewPr>
    <p:cSldViewPr>
      <p:cViewPr varScale="1">
        <p:scale>
          <a:sx n="96" d="100"/>
          <a:sy n="96" d="100"/>
        </p:scale>
        <p:origin x="1546" y="62"/>
      </p:cViewPr>
      <p:guideLst>
        <p:guide orient="horz" pos="16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802" y="0"/>
            <a:ext cx="3038598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01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defTabSz="922338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802" y="8831501"/>
            <a:ext cx="3038598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 i="0"/>
            </a:lvl1pPr>
          </a:lstStyle>
          <a:p>
            <a:pPr>
              <a:defRPr/>
            </a:pPr>
            <a:fld id="{E5A56819-DDDC-4F0C-859D-D0F89F06D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5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07T19:23:53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18929 13091 56 0,'0'0'812'15,"0"0"-148"-15,4-6-114 0,-4 6-56 16,0 0-86-16,0 0 1 0,1-7-25 0,-1 7-27 16,0 0-42-16,0 0-4 0,0 0-72 0,2-7 11 15,-2 7-55-15,0 0 13 0,0 0-34 0,0 0 16 16,0 0-20-16,0 0 13 0,0 0-10 0,0 0 19 0,0-6-15 15,0 6 13-15,0 0 7 0,0 0-14 0,0 0 3 0,0 0-8 16,0 0 2-16,0 0-14 0,0 0-166 16,0 0 0-16,0 0 0 0,0 0 0 0,-8 3 0 0,8-3 0 15,-8 6 0-15,1 2 0 0,0-2 0 16,-1 7 0-16,-5 1 0 0,-1 8 0 0,-3 2 0 16,-4 8 0-16,-2 3 0 0,-5 9 0 0,-3 2 0 15,0 3 0-15,0-1 0 0,0 1 0 0,0 0 0 0,0-3 0 16,2-3 0-16,5-6 0 0,0-1 0 0,-1-5 0 0,3 1 0 15,3-5 0-15,2-5 0 0,3-6 0 16,2-2 0-16,3-4 0 0,-1-2 0 0,5-4 0 0,5-4 0 16,-11 0 0-16,8-7 0 0,2-3-182 15,0-3-28-15,2 0-29 0,-1-6 15 0,3-3-12 0,-2-4 9 16,3 2 46-16,0 1 33 16,-1 0 27-16,0 5 38 0,-1 2 84 0,-2 3 83 0,3 2 60 15,-3 11 32-15,-3-10 25 0,3 10 42 16,-4 10 7-16,0 0 42 0,0 5 12 0,-3 6-148 0,-1 1-156 15,3 8 0-15,-2 0 0 0,-1 2 0 0,0-1 0 16,2 0 0-16,3-5 0 0,-1-3 0 0,2-1 0 16,-1-2 0-16,3-4 0 0,0 0 0 0,5-2 0 0,0-1 0 15,3-3 0-15,3-2 0 0,2-2 0 16,1-2 0-16,1-3 0 0,3-1 0 0,3-1 0 0,4-1 0 16,-1-2 0-16,2 0 0 0,1 2 0 15,1-3 0-15,-1 3 0 0,-1-1 0 0,2 1 0 0,-4 1-681 16,-1 2-176-16,-2 1-191 0,0 0-722 0,-2 0-1464 0</inkml:trace>
  <inkml:trace contextRef="#ctx0" brushRef="#br0" timeOffset="3510.11">24585 15090 640 0,'0'0'590'0,"0"0"-108"15,0 0-44-15,0 0-29 0,0 0 0 0,0 0 11 0,-3-6 18 16,3 6-29-16,0 0-44 0,0 0 17 0,0 0-54 0,-5-5 19 15,5 5-54-15,0 0 26 0,0 0-62 16,-4-4 45-16,4 4-78 0,0 0 71 0,-9-6-96 0,9 6-3 16,-6-2-17-16,6 2-11 0,-11-5-66 15,11 5-102-15,-14-3 0 0,14 3 0 0,-19 0 0 0,5 0 0 16,-3 2 0-16,-4 0 0 16,-3 2 0-16,-11 1 0 0,0 0 0 0,-9 4 0 0,-2 0 0 0,-5 4 0 15,-13-1 0-15,1 5 0 16,-5-3 0-16,-3 2 0 0,1 0 0 0,-2 1 0 0,0 0 0 15,-4-1 0-15,-4 1 0 0,6-4 0 0,-2 3 0 0,1 0 0 0,1-3 0 16,1 1 0-16,2-2 0 16,2 1 0-16,0-2 0 0,15 0 0 0,-2-2 0 0,3 0 0 15,5 2 0-15,0-4 0 0,4 0 0 16,9 0 0-16,4 0 0 0,7-3 0 0,2 2 0 0,3-4 0 16,3 3 0-16,4-3 0 0,1 1 0 15,11-3 0-15,-11 4 0 0,11-4 0 0,0 0 0 0,4 5 0 16,-4-5 0-16,22-2 0 0,-3-1 0 0,5-2 0 0,0 0 0 15,9-5 0-15,6-3 0 0,1-2 0 16,-1-1 0-16,3 1 0 0,0-3 0 0,-2-2 0 0,2 0 0 16,-3 0-134-16,0-3 7 0,-1-1-39 15,1 1 49-15,-4-3-19 0,-1 1 56 0,-3 2-18 0,-3 1 57 16,-6 4-27-16,-2 1 52 16,-4 3-30-16,-2 2 51 0,-5 1-12 0,-2 2 71 0,-3 1-38 0,-4 8 72 15,0-8-28-15,0 8 92 16,-19 5-53-16,-1 3 23 0,-6 8 20 0,-9 6-25 0,-9 8-36 15,-3 5-91-15,1 4 0 0,-3 4 0 0,-1 0 0 0,3 3 0 0,0-2 0 16,5 0 0-16,3-4 0 16,9-7 0-16,5-3 0 0,3-2 0 0,5-3 0 0,3-2 0 15,9-4 0-15,1-1 0 0,6-3 0 16,4-1 0-16,7 1 0 0,6-2 0 0,6-3 0 0,5 0 0 16,4-5 0-16,11 3 0 0,3-3 0 15,-2 0 0-15,4 2 0 0,0-1-312 0,-3 1-358 0,0 2-75 16,-5 2-5-16,-3 0-75 0,-3 3-725 15,-7-2-1188-15</inkml:trace>
  <inkml:trace contextRef="#ctx0" brushRef="#br0" timeOffset="48020.21">7919 18704 348 0,'0'0'443'0,"-2"8"-27"0,2-8-21 0,-2 8-6 16,2-8 4-16,-2 5-22 0,2-5-9 0,0 0 11 0,-2 9-88 15,2-9 86-15,0 0-96 16,-4 5 68-16,4-5-86 0,0 0 61 0,0 0-50 0,0 0 33 15,0 0-49-15,0 6 19 0,0-6-42 0,0 0 2 0,0 0-6 0,0 0-13 16,0 0-8-16,0 0-18 16,0 0-56-16,0 0 18 0,0 0-40 0,0 0-21 0,0 0-87 15,0 0 0-15,0 0 0 0,0 0 0 16,0 0 0-16,0 0 0 0,0 0 0 0,-9-4 0 0,9 4 0 16,-4-11 0-16,1 4 0 0,-1-4 0 15,2 1 0-15,-2-5 0 0,2 0 0 0,-5-3 0 0,4-3 0 16,-2 1 0-16,1-2 0 0,-3 0 0 0,2-2-87 0,2 6-68 15,-4-5-17-15,1 1 65 0,0 3-19 16,1 3 55-16,1-1-22 0,-2 4 37 0,3 2-27 0,0 0 43 16,0 3-14-16,-1 0 49 0,1 2-10 15,1 0 41-15,2 6-48 0,0 0 37 0,0 0-33 0,-14 6 40 16,13 2-40-16,-2 0 45 16,-1 2-1-16,0 0-4 0,4-2 9 0,-2 2 3 0,1-2-5 0,0-1-6 15,-1-1-11-15,2-6 4 16,-1 12-17-16,1-12 2 0,3 6 7 0,-3-6 1 0,8-2 4 15,-1-3-42-15,-2-3 41 0,5-3-42 0,2-4 43 0,1-1-39 0,-1-1 39 16,3-3-36-16,-3-2 46 16,3 2-46-16,-2 2 35 0,0 3-2 0,-1-1-6 0,-3 4 2 15,3 3 3-15,-2 0 37 0,-1 5 23 16,-9 4 107-16,18 1-40 0,-9 2 14 0,2 6-51 0,-3 0-28 16,3 3-1-16,0 4-49 0,1 0-21 15,-3 0 0-15,3 2 0 0,-1-3 0 0,0 2 0 0,-2-1-95 16,4-2-165-16,-4-1-111 0,-1-2-112 0,4-1-77 0,-1 0-169 15,0-3-57-15,-2 2-769 0,1-5-1196 16</inkml:trace>
  <inkml:trace contextRef="#ctx0" brushRef="#br0" timeOffset="52539.95">19599 18634 301 0,'0'0'319'0,"0"0"-41"0,-4 7-17 15,4-7-30-15,0 0-19 0,-1 7-20 0,1-7-5 0,0 0-5 0,-5 6 5 16,5-6-9-16,0 0-14 16,0 0-8-16,0 0-3 0,0 0-5 0,-2 5-9 0,2-5-12 15,0 0-10-15,0 0-18 0,0 0-18 16,0 0-12-16,0 0-9 0,0 0-14 0,0 0-10 0,0 0 2 16,0 0 10-16,0 0-33 0,0 0-5 15,0 0 8-15,0 0-4 0,0 0 1 0,4-7 2 16,0 3-5-16,2-3-4 0,0-3-1 0,3-2-53 0,1-3 50 0,2-1-66 15,3-1 33-15,-1-4-80 0,3-2-15 16,-2 0-12-16,7-4-14 0,-1-1 20 0,-2 2 9 0,5-2 13 16,-9 6 16-16,4-1 19 0,-3 0 14 15,2 3 12-15,1 0 9 0,-6 2 4 0,-1 3 7 0,-1-1 14 16,1 1 7-16,-2 2 12 16,-4 3 11-16,4 1 14 0,-5 0 45 0,2 2 26 0,-3-1 25 15,0 3 11-15,1 0 55 0,-5 5-61 16,3-8 29-16,-3 8-84 0,0 0 39 0,0 0-66 0,0 0 61 15,0 0-62-15,-13 3 56 0,13-3-66 16,-10 7 51-16,3-3-66 0,7-4 76 0,-11 6-51 0,11-6 16 16,-9 7-1-16,9-7-10 0,-8 5-15 0,8-5-8 0,-8 4-7 15,8-4-4-15,0 0-3 0,0 0 18 16,0 0-24-16,4 7-4 0,-4-7-2 0,0 0-3 0,19 0-5 16,-19 0-4-16,16 0 60 0,-16 0-78 15,18 4-4-15,-9 0 67 0,-1 1-76 0,4 2 5 0,-4 3 4 16,0 0-5-16,-1 3-35 0,1 2-42 0,-5-1-42 0,1 3-46 15,-1 0-69-15,-2 1-18 0,-4 1-80 16,1 3-112-16,-1 0-419 0,-4 1-460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07T19:32:28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5802 3687 395 0,'0'0'632'0,"-12"4"-114"0,12-4-90 0,-10 5-47 16,10-5-58-16,-8 2-1 15,8-2-58-15,0 0-4 0,-7 5-51 0,7-5 9 0,0 0-2 16,0 0 31-16,0 0-31 0,5 3-5 16,-5-3-12-16,16 0-10 0,-5-1-17 0,4-1-2 0,4-2-5 15,4 0-3-15,2-2 21 0,9-1-45 16,0-1 11-16,9-3-55 0,0 0 21 0,4 1-53 0,-1-1 20 15,3-2-47-15,-1 3 24 0,5-3-45 0,-3 5 27 0,-2-2-37 16,3 1 27-16,-2 3-37 0,2-1 34 16,-2 4-31-16,-2-1 34 0,-4 4-39 0,0 0 33 0,6 1-35 15,0 3 35-15,0-1-37 16,1 3 33-16,1-2-35 0,-1 3 36 0,3 1-35 0,-1-2 35 0,1 0-34 16,2 3 3-16,-1-2 4 15,0 1 1-15,3 0 6 0,-1-2-5 0,2 1-1 0,0-2 2 16,4-1 0-16,-5 0 0 0,4 1 2 0,-3-3-1 0,1 0-1 0,1-1-1 15,-3 0 4-15,1 0 3 16,-3 0-5-16,1-2 3 0,-2 1-2 0,1-1-1 0,-2 0 2 16,-1 0 28-16,1 0-34 0,-1 1 29 15,2-1-33-15,0 1 28 0,-4-2-31 0,1-2 32 0,2 7-34 16,-5-3 36-16,3-2-36 0,-8 2 31 16,2-1-30-16,-2 1 35 0,7-1-38 0,-7 1 3 0,2 0 6 15,6 0-1-15,-2 0 5 0,-3 0 28 16,3 0-33-16,4-1 30 0,-2 0-29 0,2-4 26 0,2 7-31 15,-4-3 33-15,3 0-39 0,-3-1 37 16,-1 0-32-16,3 0 30 0,-2 1-32 0,-1-1 3 16,5 2 8-16,-5 0 29 0,0-4-39 0,4 4 33 15,-4-3-33-15,1 2 35 0,3 1-38 0,-1-1 34 16,0 0-36-16,0 1 35 0,1-1-32 0,0 2 32 0,1 0-30 0,1 0 32 16,-1 0-34-16,0 1 5 15,0-1 4-15,1 4 0 0,-1-3 1 0,4 0 30 0,2-1-35 16,2 1 46-16,-2-1-49 0,0 0 30 0,2 1-32 0,0 0 2 0,-2-1 3 15,5 0 2-15,-4 1-3 16,-1 0 6-16,2-1-1 0,-1 1 2 0,-1-1 1 0,2 1 1 16,-1-1 0-16,-1 1-2 0,4-1-2 15,-5 2-2-15,5-1-3 0,-3 2 3 0,0-3 3 0,0 1-5 16,0 0-5-16,-2-1-6 0,0 1-6 16,2-1 5-16,-2 3 4 0,-1-4 5 0,2 2 1 15,-1-3 4-15,2 6 2 0,-5-3 0 0,2 0 1 16,-2 0 6-16,-2 1 0 0,4 0 7 0,-5-2-3 0,0 2 1 15,-1 1-3-15,-1-2-1 0,-2 1 3 0,3 2 15 0,-3-1 33 16,2 1 14-16,1-3-6 0,-2 2-12 16,2-1-11-16,0 1-8 0,-1 0-3 0,-2-3 4 0,-2 5 17 15,2-4 10-15,1 0-11 16,-1 1-12-16,-1-3-4 0,-9 3-6 0,10-1-5 0,-1 0 0 0,-2 1 14 16,4 0 23-16,2-1 5 15,1 1-7-15,1-1-18 0,2 2-9 0,2-3-4 0,0 3-9 16,-1-1-7-16,2-2 3 0,-1 2-4 15,-1-1 3-15,0-1-4 0,1 2-3 0,-1 0 0 0,4-3-3 16,0 2 4-16,2-1-6 0,-1 0-6 0,0-1-16 0,-1 0-6 16,3 0 3-16,-3-1-2 0,-1 0 4 15,1 0 5-15,-2-2 6 0,0-1 1 0,2 1 3 0,-4-2-13 16,4 1-19-16,-3-1-15 0,2-2-1 16,-3 2 3-16,4 2 13 0,-4-4 6 0,2 1 8 0,-2 1 2 15,2-2 10-15,-1 3 0 16,-2-2 5-16,-1 1-6 0,-1-2-11 0,2 2 24 0,-2 0-36 0,0-1 40 15,0 1-30-15,1 0 36 0,-2 1-44 0,4-1 51 16,-1 0-33-16,1 2 33 0,0 0-32 16,0 0 34-16,1-2-30 0,0 3 13 0,-1-1 20 0,0 1-22 0,0 1 45 15,0-1-28-15,1 1 48 16,0 1-13-16,1 0 54 0,1 0-35 0,2 1 88 0,1 0-68 16,11 1 4-16,0 0 0 0,-2 2 1 15,1-1 33-15,-9 1-14 0,-3-1 29 0,11 0-139 0,-12 1 0 16,-2-2 0-16,-1 2 0 0,-1-2 0 15,-2 1 0-15,-4-2 0 0,-8 0 0 0,-4 0 0 0,-6-1 0 16,-2 0 0-16,-3 0 0 0,-8-1 0 0,5 1 0 0,-6 0 0 16,-3 0 0-16,-2 0 0 0,1-1 0 15,-4 1 0-15,1 0 0 0,-12 0 0 0,18-1 0 0,-18 1 0 16,13 0 0-16,-13 0 0 0,14 0 0 16,-14 0-49-16,0 0-504 0,13 0-148 0,-13 0-131 15,0 0-234-15,0 6-514 0,0-6-1229 16</inkml:trace>
  <inkml:trace contextRef="#ctx0" brushRef="#br0" timeOffset="44640.11">5801 8034 391 0,'0'0'610'0,"-17"1"-65"0,17-1-61 0,-16 0-34 16,16 0-76-16,-14 0-5 0,14 0-49 0,-12 0-5 16,12 0-49-16,0 0-27 0,-13-2-56 0,13 2-9 0,0 0-22 15,-9-5-11-15,9 5-10 0,0 0 0 16,-5-6 9-16,5 6 17 0,0-8 13 0,0 8 5 0,8-7 3 16,-8 7 1-16,8-7-12 15,0 0 2-15,3 3-1 0,1-2-10 0,2 1-9 0,3-2 0 0,6 2-16 16,7-4-20-16,-1 3-7 0,9-2-19 0,2-1-5 0,6 0-16 15,3-1-1-15,4 2-21 16,1-2 7-16,10-1-27 0,-7 3 10 0,10-2-22 0,-2 2 41 0,-6 2-51 16,11-2 13-16,-1 2-15 15,1 1 10-15,0-2-14 0,3 2 13 0,0 2-17 0,1-1 14 16,-4-2-23-16,2 3 37 0,1-2-30 16,-9 3 15-16,9-2-14 0,1 1 12 0,0 0-19 15,1 0 11-15,1 1-12 0,-2 0 2 0,2 0-3 16,-1 1-4-16,2-1-3 0,-12 1 0 0,0 0-3 0,2 0-6 15,-1 1 5-15,-1 0-25 0,0 1 10 0,10 1-36 0,-13 0-11 16,2 0-21-16,0-1-3 0,-2 1-10 16,-1-1 0-16,2 2 10 0,-1-2 13 0,-2 1 14 0,0 0 33 15,0 0-18-15,-5 0 15 16,4-1 4-16,-5 0 1 0,0 1 6 0,1-2 1 0,1 1 13 0,-4 0 3 16,1 0 6-16,-5 2 4 15,5-1 7-15,-4-2 2 0,0 2 2 0,1 0 5 0,-8 0 1 16,-2 0 0-16,2-1 6 0,0 1-4 0,0-1 1 0,1 2-2 0,-2-1 2 15,2-2 3-15,0 3-3 16,-1-1 1-16,-2-2 1 0,3 1-5 0,-2 1 3 0,-1-2 1 16,-1 1 1-16,0-1-6 0,-1 0 7 15,1 1 2-15,0-1-2 0,0 0 20 0,-2 0 2 0,-1-1 4 16,-1 1-1-16,3-1 7 0,-2-1-7 16,1 1 3-16,-1-3 2 0,3 3 14 0,-4-1-25 0,4-1-5 15,-1 0 4-15,1 0-4 0,-1-1-1 16,0 2 5-16,1 0-1 0,-1 2 0 0,1-3-2 0,-2 2 0 15,3 0-8-15,0 0 9 16,-2 1 0-16,2 0 6 0,-1 0 2 0,2 1-6 0,1-1-3 0,-2 1 11 16,3 0-8-16,6 2 4 0,1-1 3 0,-1 0 1 0,5 0-5 15,0 0-5-15,1-2-1 16,1 1-5-16,-1-1-3 0,3 0 1 0,-3 0-4 0,1-1 4 0,-1 1 3 16,0-2 7-16,-1 2 3 15,0 0-3-15,-1-2 14 0,-2 2-23 0,0-2-2 0,0 2-1 16,2-2-2-16,-5 4-2 0,2-2 1 0,3-2-4 0,-2 1-1 0,-1-1-3 15,3 1 2-15,-2 1 0 16,0-2 2-16,0 2 0 0,3-2-3 0,-1 0 2 0,0-2 14 16,-1 0-18-16,2 0 13 15,0 2-14-15,-1-1 0 0,2-1-2 0,0 1 3 0,0-1-1 16,1 0 0-16,-1 2 2 0,-1 0 2 0,1-2-3 16,2 3 2-16,-1-2 0 0,2 2 16 15,-2 0-20-15,2-1 18 0,1 2-16 0,-2 0 0 0,2 0 1 16,0 2 1-16,3-1 2 0,0-1 2 0,2 1 10 0,1 1 13 15,0-2 2-15,11 1 1 0,-11 0-7 0,-1-1 13 0,2-1-18 16,0 1 9-16,11-1-19 0,-3-1-2 16,0 0 12-16,-9 0-18 0,11-1 2 0,-2 1-1 0,0-3 2 15,3 0-3-15,-3 0 9 16,0 2-11-16,3-3 18 0,-3-1-20 0,3 5 15 0,-1-3-17 0,-1 0 1 16,2-2 4-16,0 2-4 15,-4 1 17-15,2-2-18 0,-5 1 16 0,-6 1-17 0,-5 0 16 16,3-1-15-16,-1 0 16 0,0 0-16 0,2 2 18 0,8-3-15 0,1-1 17 15,-10 5 2-15,9-2 13 16,-10-1-11-16,13 1 4 0,-12 1-9 0,0 0 12 0,1 1 5 16,-2 1 13-16,2-3 22 15,2 2-15-15,-2-1 11 0,2 3-29 0,0 0 11 0,0-1-28 0,-1 1 15 16,-2-2-22-16,3 2 15 0,-2 0-20 16,1 0 12-16,-4 2-25 0,4-1 42 0,-5-1-12 0,3 3 5 15,0-1-24-15,0 2 0 0,-1-2 0 16,-2-1 0-16,-2 2 0 0,-2 0 0 0,-2 2 0 0,-1 0 0 15,-2-2 0-15,-4 0 0 0,1 3 0 0,-8-3 0 16,-1 2 0-16,1-2 0 0,-4 1 0 0,0-2 0 16,-7 2 0-16,-2-3 0 0,-6 2 0 0,-1-2 0 0,-3-1 0 15,-1 1 0-15,-3 0 0 16,0-1 0-16,-2 1 0 0,-10-1 0 0,19 0 0 0,-19 0 0 0,14 1 0 16,-14-1 0-16,14-2 0 15,-14 2 0-15,4-2-272 0,-4 2-236 0,8-7-117 0,-8 7-126 16,0 0-159-16,-1-9-712 0,1 9-1280 0</inkml:trace>
  <inkml:trace contextRef="#ctx0" brushRef="#br0" timeOffset="46240.36">1224 2011 438 0,'-6'4'822'0,"0"1"-142"16,0 2-74-16,0-1-34 0,-1 2-60 0,-2 2 65 16,-1 2-58-16,4-1-15 0,-3 4-23 0,-3 3-31 15,4 4-40-15,-3 4-26 0,-1 3-124 16,0 8 66-16,1 4-33 0,0 4-25 0,-1-1-179 0,4 4-89 0,-1 2 0 0,2-1 0 15,0 0 0-15,3 0 0 16,3-1 0-16,1-2 0 0,1-4 0 0,7-1 0 16,-2-9 0-16,4-2 0 0,1-3 0 0,3-1 0 0,0-7 0 15,4 1 0-15,1-5 0 0,0-3 0 0,-2-3-58 0,2 0-261 16,-1-4-69-16,-2-1-21 16,0-1-42-16,-1-2-44 0,-3-2-63 0,4-1-3 0,-6 1-85 15,-1-6-116-15,2 2-347 0,-6-2-725 16</inkml:trace>
  <inkml:trace contextRef="#ctx0" brushRef="#br0" timeOffset="46440.03">795 2651 1372 0,'-14'4'861'0,"1"0"-181"15,5 0-159-15,1 1 8 0,5 0-10 0,2-5 39 0,2 9 42 16,-2-9-11-16,19 5-178 0,-4-5-9 0,7-1-78 0,11-3-112 15,5-1-150-15,8-2-124 0,2 0-85 16,1 0-143-16,2 0-87 0,-2 1-114 0,-3 1-158 0,-7 3-82 16,-2 1-820-16,-5 1-1190 15</inkml:trace>
  <inkml:trace contextRef="#ctx0" brushRef="#br0" timeOffset="46850.3">1635 2461 928 0,'-14'0'1115'15,"1"0"-204"-15,13 0-118 0,-17-2-147 0,17 2-110 0,-14 0-100 16,14 0 10-16,0 0-41 0,-13 2-6 16,13-2-27-16,0 0-159 0,13 1 45 0,-2-1-143 0,4 0 26 15,3 0-122-15,7-1-110 0,-1 1-73 16,2 0-143-16,3 1-66 0,-2 0-113 0,2 1-180 0,-4 2-49 16,2 0-847-16,-4-1-1206 15</inkml:trace>
  <inkml:trace contextRef="#ctx0" brushRef="#br0" timeOffset="47030.5">1596 2780 970 0,'-5'7'714'0,"2"0"-162"0,3-7-135 16,3 8-136-16,-3-8-94 0,9 2-113 0,-9-2-72 0,19-2-123 15,-8-1-127-15,2-1-242 0,3 0-253 0,-1-1-251 0</inkml:trace>
  <inkml:trace contextRef="#ctx0" brushRef="#br0" timeOffset="47429.95">2324 2476 2610 0,'-23'7'1305'0,"-2"4"-226"0,4 0-233 16,0 3-167-16,-1 1-102 15,3 0-14-15,2 0-31 0,1 2-532 0,2-2 0 0,-1 2 0 0,3 1 0 16,-4 5 0-16,5 0 0 0,4-1 0 16,2-1 0-16,-1 0 0 0,5-3 0 0,2-2 0 0,5 2 0 15,1-5 0-15,5-2 0 16,1-1 0-16,4-5 0 0,4-3 0 0,5-5 0 0,3-4 0 0,5-2 0 15,1-7-523-15,0-3-67 0,-1-4-37 0,2-1 3 0,-5-4 24 16,3 0 112-16,-4-4 57 16,-1-1 100-16,-2-1 22 0,-4 1 84 0,-1-3-2 0,-7 3 55 0,-6 2-9 15,-5 1 88-15,-1 3 32 16,-6 2 105-16,-3 3 61 0,-1 1 138 0,-6 2 90 0,-4 1 48 0,-2 7 27 16,-2 3 12-16,-6 4 7 15,1 5 6-15,-8 5-7 0,-5 6-12 0,-1 6-49 0,2 5-55 16,-8 7-47-16,-1 6-63 0,2 2-36 0,5 4-41 0,-3 1-26 0,6 2-77 15,6 0-167-15,3-1-197 16,10-6-193-16,2 1-218 0,10 2-269 0,0-8-584 16,6-4-1261-16</inkml:trace>
  <inkml:trace contextRef="#ctx0" brushRef="#br0" timeOffset="48260.2">1527 5984 315 0,'1'-20'821'0,"-1"5"-172"15,-2 1-115-15,-1 3-93 0,-1-2-52 0,0 5-26 0,-1-2 1 16,-2 5-26-16,3-2-38 0,-4 2 8 16,8 5-62-16,-12-5-14 0,12 5-67 0,-12 2-3 0,3 1-44 15,3 6 58-15,0 0 1 0,0 6 47 16,-1 4 20-16,-4 8 13 0,3 4 6 0,0 7 20 0,-1 7-45 16,-1 3 36-16,-2 12-16 0,0 2-206 15,0 1-52-15,-2 2 0 0,1 2 0 0,2-5 0 0,-1-1 0 16,4-9 0-16,1-3 0 0,3-2 0 0,-1-1 0 0,3-9 0 15,1-3 0-15,2-1 0 0,1-5 0 16,0-2 0-16,5-4 0 0,-2-1 0 0,5-2 0 0,-1-5 0 16,3-2 0-16,0-6 0 0,3 1 0 15,1-4 0-15,-1-3-266 0,4-6-29 0,0 2-9 0,0-3 0 16,1-2 12-16,-1 0-15 16,0-4-15-16,0 1-35 0,-4-1-32 0,0 0-15 0,-3-1 2 0,0-2-55 15,-6 3-9-15,1-2-10 16,-5-1-33-16,-2 2-325 0,-5-1-372 0</inkml:trace>
  <inkml:trace contextRef="#ctx0" brushRef="#br0" timeOffset="48420.44">1034 6626 394 0,'-15'1'867'0,"1"-1"-140"0,14 0-176 0,-17 2-54 16,17-2 2-16,0 0 18 0,0 0 2 15,0 0-11-15,8 6-27 0,8-7-53 0,6-2-67 0,10-4-80 16,11-4-61-16,3-1-70 0,13-7-75 0,1 1-70 0,-2-2-83 15,1 2-117-15,-2 0-112 0,-13 3-155 16,2 4-155-16,-7 1-176 0,-5 4-676 0,-8 1-1089 0</inkml:trace>
  <inkml:trace contextRef="#ctx0" brushRef="#br0" timeOffset="48620.18">1755 6369 1913 0,'0'0'1267'15,"0"0"-189"-15,14-5-214 0,-4 2-209 16,1 1-104-16,1 1-152 0,-2-1-63 0,2-1-97 0,-3-1-131 16,1 4-131-16,-10 0-108 15,18-2-179-15,-18 2-151 0,21 2-199 0,-10 2-159 0,-2-1-766 0,2 0-1235 16</inkml:trace>
  <inkml:trace contextRef="#ctx0" brushRef="#br0" timeOffset="48819.98">1762 6646 1913 0,'7'-2'1572'0,"-7"2"-287"0,0 0-202 16,10 1-204-16,-10-1-76 0,17 1-147 0,-7-5-656 0,1 2 0 15,3-1 0-15,-2-2 0 0,4 0 0 0,4-1 0 0,2-1 0 16,1 2 0-16,0-3 0 0,-2 2 0 16,5 1 0-16,-2-1-484 0,-2 1-454 0,2-1-146 0,-3 1-710 15,1 0-1496-15</inkml:trace>
  <inkml:trace contextRef="#ctx0" brushRef="#br0" timeOffset="49279.96">2425 6291 1771 0,'0'0'1526'15,"-4"4"-252"-15,-3 4-226 0,-1 2-224 0,2 1-129 0,-1 2-110 16,-3-1-117-16,2-1-468 0,2 3 0 16,-4 1 0-16,2 3 0 0,-2 2 0 0,0 5 0 15,-1 2 0-15,0 3 0 0,3 1 0 0,0 0 0 16,1 0 0-16,1-1 0 0,3-4 0 0,2-2 0 0,-1 1 0 15,4-5 0-15,-2-2 0 0,4 0 0 0,0-3 0 0,1 1 0 16,0-3 0-16,5-3 0 0,-1-3 0 16,1-2 0-16,-1-3 0 0,3-2 0 0,3-2-99 0,-1-2-123 15,3-4 9-15,2-2-26 16,1-7 3-16,3-2 19 0,0-5 4 0,3-1 45 0,-5-2 18 0,1-3 17 16,-2 2 7-16,-1-4 7 15,-3 2 0-15,-4 3 31 0,0 1 8 0,-1-1 47 0,-3 4 41 16,-2 3 47-16,-1 0 64 0,0 4 51 0,-2 0 50 0,-1 5 19 0,0-1 23 15,-2 1 18-15,0 1-27 16,0 0 39-16,0 3-43 0,-1 0 20 0,0 1-230 0,1 6-39 16,-2-10 0-16,2 10 0 0,-4-7 0 15,4 7 0-15,0 0 0 0,0 0 0 0,0 0 0 0,-11 4 0 16,11-4 0-16,-4 8 0 0,4-8 0 16,-4 11 0-16,3-5 0 0,1-6 0 0,-3 11 0 0,3-11 0 15,0 11-46-15,0-11-359 0,-1 11-34 16,1-11-54-16,0 8-40 0,0-8-79 0,-3 10-36 0,3-10-40 15,0 6-97-15,0-6-323 0,0 0-725 0</inkml:trace>
  <inkml:trace contextRef="#ctx0" brushRef="#br0" timeOffset="49659.95">2634 5875 322 0,'0'-11'1158'0,"0"1"-163"15,0 3-177-15,0 7-56 16,0-12-125-16,0 12-16 0,0 0-60 0,0 0 72 0,0 0 10 0,-4 10 85 15,-3 3-415-15,5 5-313 0,-4 13 0 0,-3 9 0 0,-3 10 0 16,-2 15 0-16,-3 8 0 16,-5 6 0-16,1 4 0 0,-6 15 0 0,1 0 0 0,4-17 0 0,1 1 0 15,-1-4 0-15,2-5 0 16,1-5 0-16,3-4 0 0,1-6 0 0,2-14 0 0,2-3 0 16,4-11 0-16,0-7 0 0,2 1 0 15,0-8 0-15,1-1 0 0,1-4 0 0,3-11 0 0,0 0 0 16,0 0 0-16,7-14 0 0,1-7 0 15,3-10-549-15,-1-11-333 0,8-12 5 0,-2-8-98 0,0-10-581 16,3-5-1195-16</inkml:trace>
  <inkml:trace contextRef="#ctx0" brushRef="#br0" timeOffset="49860.26">2563 6022 890 0,'12'-56'414'0,"-3"11"-24"0,1 3 8 0,-1 10 1 16,-4 4-25-16,-2 6-6 0,1 6 24 16,0 2 9-16,-2 5 3 0,-2 9 56 0,0 0 32 0,0 0 103 15,-3 8-49-15,-4 5-33 16,3 9 27-16,-4 10-32 0,-4 9-401 0,-1 16-107 0,-5 8 0 0,0 6 0 15,-4 8 0-15,1 2 0 0,-7 19 0 0,-3 0 0 0,4-2 0 16,1-19 0-16,2 1 0 16,1-5 0-16,1-7 0 0,2-8 0 0,2-4 0 0,5-15 0 0,1-6 0 15,4-7 0-15,0-7 0 16,4-7 0-16,3-4 0 0,1-10 0 0,0 0-336 0,5-9-628 16,3-9-48-16,4-8-842 0,3-10-1570 15</inkml:trace>
  <inkml:trace contextRef="#ctx0" brushRef="#br0" timeOffset="49950.14">2461 6499 601 0,'-16'38'646'0,"0"5"-154"0,-3 9-113 15,2 1-129-15,-3 3-154 0,2-1-223 0,3 1-217 0,0-11-283 16,4 2-138-16</inkml:trace>
  <inkml:trace contextRef="#ctx0" brushRef="#br0" timeOffset="52340.11">4214 12989 16 0,'0'0'878'0,"-12"2"-218"16,12-2-138-16,-11 2-106 0,11-2-92 16,-11 3-49-16,11-3-15 0,0 0-11 0,-11 0-30 15,11 0-18-15,0 0-1 0,0 0 7 0,0 0 14 16,0 0-34-16,0 0 31 0,12 0-51 0,0-2 25 0,0-1-39 15,4 0 35-15,3-1-26 0,5-1 20 0,1 0-28 0,8 0 1 16,-2-3-34-16,7 1 1 0,4-3-32 16,5 2-3-16,-3-4-24 0,4 3 2 0,0-2-27 0,3 3 5 15,-2-2-20-15,2 2 10 0,2-2-22 16,-2 3 12-16,4-2-19 0,-1 3 13 16,4-1-20-16,-1 1 14 0,-2 1-18 0,3-2 17 15,1 1-21-15,-2 1 16 0,2 0-15 0,-1 2 15 0,-1-3-14 0,2 2 10 16,-1 0-11-16,3-1 13 0,0 4-17 0,-1-3 10 0,0 0-17 15,1 2 8-15,0-1-22 16,1 0 21-16,-1 1-14 0,1-3 21 0,0 2-13 0,-4 1 17 0,5-2-15 16,-6 1 21-16,6-4-13 15,-6 3 17-15,2 1-19 0,-1-1 22 0,0 0-20 0,-1-1-4 16,-1 3 24-16,0-1-15 0,-3 1 15 16,0 1-17-16,1 0 14 0,-1-1-19 0,-3 2 18 0,2 0-13 15,-3 0 14-15,1 2-15 0,2-2 18 16,-3 0-19-16,-5 0 5 0,5 0-35 0,-4 0 8 0,4 0-33 15,2-3 17-15,-2 2-29 0,2-2 15 0,-1 0-26 0,1 0 31 16,-2-1-23-16,1 0 34 0,-2 0-32 16,0 1 27-16,-3-1-32 0,-3 3 43 0,-3-4-31 0,2 3 47 15,0-3-32-15,0 3 51 0,-1-1-35 16,2 2 47-16,-1-1-34 0,2-1 44 0,1 2-27 0,3 0 7 16,-3 0 8-16,4 1 12 15,-5 0-1-15,2 0 6 0,3 0 27 0,5 0-35 0,-3 0 35 16,2 0-28-16,-2-1 16 0,0-1-33 15,3 0 25-15,-1 1-31 0,5-3 20 0,-2 2-24 0,0-2-2 16,3 1 1-16,0-2 3 0,3 1 1 0,-2-1 1 0,14 0-1 0,-6-3 24 16,-6 3-27-16,9 0 49 15,-12-1-13-15,14-1 32 0,-1 0-22 0,-4-1 8 0,5 4 8 16,-2-2-6-16,2-1 1 0,0 2-6 16,1-1-5-16,-1 0-12 0,2 0 10 0,-4 0-23 0,4 0 12 15,0 0-21-15,3 0 14 0,-3 0-23 16,3 0 2-16,1 1 2 0,1 0-5 0,0-1 22 0,-1 3-21 15,3-2 17-15,-4 1-18 0,3 0 18 0,2 0-21 0,-1 1 5 16,2-1-5-16,2 2 20 0,0-2-21 16,2 1 14-16,0-1-11 0,-2 3 10 0,4-3-12 0,-1 0 15 15,1 1-18-15,2-3 13 0,0 3-14 16,0 0 18-16,4-3-25 0,-4 0 20 0,1 0-21 16,-3-3 22-16,0 2-21 0,3-3 19 15,-3 2-19-15,0-2 21 0,0 0-17 0,2 0 22 0,-3 2-21 0,1-2 21 16,1 2-17-16,-2-2 19 0,-2 2-24 0,1-3 23 0,2 4-23 15,-1 1 16-15,0-3-14 16,0 3 20-16,-4-1-24 0,2 0 27 0,-3 2-5 0,-3-2 2 0,1 1-7 16,-6 1-13-16,2 1 20 15,0-1-20-15,0 2 21 0,-2-1-19 0,-2 2 15 0,1 0-16 16,-9-1 19-16,-3 2-19 0,3-2 18 16,-2 2 1-16,3 0-2 0,-2-1-21 0,0 1 25 0,13-1-24 15,-11 2 8-15,10-1-5 0,1 1 22 16,-1-1-18-16,-9 1 17 0,10 1-16 0,0 0 11 0,-2 1 6 15,0 0-19-15,3 1 19 0,-4 0-16 0,3 1 25 0,3-2-17 16,-3 3 18-16,3-1-11 0,0 0 15 16,0 2-22-16,2-2 16 0,0 1-17 0,3 0 14 0,-1-1-21 15,2 1 18-15,3 1-14 0,3-2 12 16,-1 0-6-16,2 0 20 0,3 0-20 0,0-1 18 0,5 1-21 16,-3-2 2-16,7 1-4 15,1 1 15-15,0-1-17 0,2 0 20 0,0 0-2 0,5-1 23 0,18 1-6 16,1 1 25-16,-1 0-10 0,1-2 21 0,-1 2-4 15,0 0 14-15,-2 0-10 0,3-1 2 16,2 1-12-16,-1 0-7 0,1 0-4 0,-1-1-16 0,3-1 0 0,0 1-5 16,2 1-5-16,2-2-7 15,-1 2 8-15,2-3-14 0,-1 1 2 0,1 0-1 0,2 0 3 16,-1 0-7-16,0-1 14 0,-4-1-17 16,2 0 11-16,-1 2-4 0,3-1 11 0,-5-1-7 0,1 1 7 15,-1-2-14-15,-25 1 16 0,22 1-17 16,-20-1 13-16,1 0-23 0,17 0 13 0,-22 0-19 0,2 1 22 15,-4-1-23-15,-1 0 4 0,0 0-16 0,-1 2-27 0,-4-2-29 16,-2 2-41-16,-2-4-54 0,-6-2-75 16,-4-2-123-16,-10 0-118 0,-23 1-64 0,-16 3 65 0,-12-1 80 15,-12 3 50-15,-15 0-12 16,0 0-137-16,0 0-144 0,-9 5-361 0,-6-5-616 0</inkml:trace>
  <inkml:trace contextRef="#ctx0" brushRef="#br0" timeOffset="53720.03">1307 9749 1122 0,'3'-10'949'16,"-3"10"-149"-16,0 0-113 0,0-6-90 0,0 6-96 0,0 0-70 0,-9 13-16 15,1-2-4-15,-3 15-8 0,-9 8-31 16,-6 14 26-16,-2 9-34 0,-6 4 31 0,1 7-49 16,0 5-346-16,-8 12 0 0,8-11 0 0,-2 15 0 15,7-16 0-15,1 1 0 0,5-6 0 0,1-1 0 0,5-4 0 16,4-5 0-16,3-11 0 0,6-4 0 0,0-8 0 15,3-1 0-15,6-7 0 0,-2-2 0 0,4-4 0 16,1-2 0-16,6-4 0 0,0-5 0 0,0-2 0 0,3-5 0 16,2-3 0-16,-4-2-309 0,8-5-162 15,2-4-24-15,-2-2-22 0,-2-3-86 0,-1-2-60 0,-6-2-61 16,4-1-678-16,-10 2-1004 16</inkml:trace>
  <inkml:trace contextRef="#ctx0" brushRef="#br0" timeOffset="53910.05">647 10570 1643 0,'-7'5'1217'16,"7"-5"-197"-16,-7 11-199 0,7-3-183 0,2 3-93 0,6 1 4 15,0-2-14-15,3-2-8 0,2 2 3 16,5-3-364-16,5-2-166 0,8 2 0 0,5-3 0 16,9-3 0-16,7-2 0 0,3-5 0 0,5 1 0 15,9-2 0-15,-1-4 0 0,2 5 0 0,-16 0 0 0,0 1 0 16,-5 0-294-16,-2 2-512 0,-11 0-148 0,-4 3-981 0,-3 0-1666 15</inkml:trace>
  <inkml:trace contextRef="#ctx0" brushRef="#br0" timeOffset="54170.43">1782 10177 2178 0,'0'0'1308'0,"2"-8"-223"16,-2 8-191-16,0 0-205 0,3 8-129 0,-3-8-140 0,7 9-18 16,-4-2-24-16,2-1-101 0,1 1-277 15,0-2 0-15,7 3 0 0,0 0 0 0,6 0 0 0,1 0 0 16,2 0 0-16,3-1 0 0,-2-1 0 0,0 1 0 15,4 1-322-15,-3-4-215 0,2 0-169 0,-4 2-123 16,-1 0-193-16,1 0-493 0,-6 0-1144 0</inkml:trace>
  <inkml:trace contextRef="#ctx0" brushRef="#br0" timeOffset="54360.47">1711 10572 2041 0,'0'0'1631'0,"0"0"-229"0,0 0-272 0,0 0-265 0,0 0-178 16,9 3-252-16,-9-3-435 0,12 4 0 16,-1-3 0-16,-11-1 0 0,24 0 0 0,-7-1 0 0,3-1 0 15,7-3 0-15,3-2 0 0,4 1 0 16,7-4 0-16,0 1 0 0,-3-2 0 0,-4 4 0 16,-3 0 0-16,-1-1-714 0,-9 4-200 0,-2 2-236 15,0 1-562-15,-4 2-1388 0</inkml:trace>
  <inkml:trace contextRef="#ctx0" brushRef="#br0" timeOffset="54840.1">2402 10056 1202 0,'-12'-4'1036'0,"1"2"-161"0,0 1-109 16,-2-1-102-16,13 2-91 15,-14-3-62-15,14 3-32 0,-13-3-78 0,13 3-62 0,-5-4-35 0,5 4 78 16,2-5-56-16,8 1-15 15,2-2-289-15,10-1-22 0,5-1 0 0,6 0 0 0,9 0 0 16,-3-2 0-16,4 3 0 0,-4 1 0 0,-1 1 0 0,-4 1 0 0,-5 2 0 16,0 1 0-16,-4 2 0 15,0 2 0-15,-4 6 0 0,-3 3 0 0,-1 6 0 0,-9 6 0 16,-1 5 0-16,-7 5 0 16,-9 9 0-16,-10 10 0 0,-6 2 0 0,-3 3 0 0,-3-1 0 0,0-1 0 15,-2-3 0-15,0-3 0 0,2-2 0 16,0-2 0-16,0-1 0 0,10-12 0 0,2-3 0 0,1-6 0 15,7 0 0-15,3-3 0 0,5-3 0 0,5 0 0 0,2-2 0 16,4-3 0-16,10-2 0 0,3-1 0 16,12-2 0-16,3-2 0 0,11-2 0 0,8-5 0 0,1-1 0 15,4 1 0-15,12-4 0 0,-12 1-538 16,1 2-380-16,13-4-153 0,-14 2-717 16,2 1-1487-16</inkml:trace>
  <inkml:trace contextRef="#ctx0" brushRef="#br0" timeOffset="100140.49">16463 12763 472 0,'0'0'825'0,"4"-7"-149"0,-4 7-133 16,3-6-89-16,-3 6-101 0,0 0-46 16,-2-7-65-16,2 7 17 0,-6-3-26 0,6 3 10 0,-19-2-7 15,7 4-14-15,-4 3-15 16,-6 0 16-16,-1 3-57 0,-8 2 11 0,-7 5-39 0,1-1 3 0,-4 3-1 16,2 1 20-16,-3 0-26 15,2 0 13-15,-1 0-24 0,0 2 2 0,3-2-12 0,0 0-4 0,2-1-36 16,3-2-1-16,2-1-26 0,7-4 3 0,2 1-23 0,4-2 8 15,3-2-19-15,0-1 4 16,2-1-40-16,3 3-43 0,2-4-72 0,-3-1-34 16,11-3-66-16,-8 3-13 0,8-3-59 0,0 0-35 15,4-8-23-15,3 3-10 0,2-5 6 0,2-2 18 0,5-1 6 16,-2-3 17-16,1 0 57 0,1 2 51 16,-4 0 91-16,-1 3 61 0,-1-2 64 0,-3 6 62 0,3 0 44 15,-8 0 54-15,-2 7 37 0,7-7 66 16,-7 7 40-16,0 0 45 0,-9 7-24 0,3 3 43 0,-5 1-9 15,-1 8 15-15,-4 2-25 0,1 4-17 0,-2 0-48 0,0 4-16 16,3-4 16-16,2 0-88 16,-2-2 19-16,9-4-50 0,-2-1 27 0,6-1-171 0,2-2-15 0,6 1 0 15,1-2 0-15,8-3 0 0,3 0 0 16,5-4 0-16,4 2 0 0,9-5 0 0,1-3 0 0,3-1 0 16,7-1-111-16,0-1-114 15,5-2-62-15,-5-3-67 0,2 2-57 0,-4-1-131 0,-5-1-108 16,-5 5-101-16,1-2-100 0,-8 2-416 0,-1 1-874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07T19:34:15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8759 438 0,'0'-8'584'0,"0"3"-120"0,0 5-76 16,0-10-71-16,0 10-15 0,2-10-26 0,-2 10 4 0,8-5-19 16,-8 5 10-16,13-5-51 0,-1 2 0 15,0 1-30-15,6 1-2 0,0-1-47 0,6 0-13 0,4 1-36 16,2-1 17-16,8-1-9 0,7-1 5 16,5 0-5-16,4 0-4 0,3-2-1 0,13-4-12 0,0 3-16 15,8 1-13-15,-1-2-11 16,4 2-3-16,-2 1-11 0,5 1-8 0,-2 0-10 0,3 4 5 0,0 0-2 15,4 4-2-15,0 0-2 0,0 2 0 0,4 1-7 0,-4 0-4 16,5 3 1-16,-3 2 7 16,-1-1-1-16,0 1-3 0,2 1-1 0,-1-1-1 0,0 1 0 15,2 1-2-15,-4-1 5 0,1-1-5 16,0 1 2-16,-3-1-3 0,2-1-18 0,-2 2 27 0,0-4-3 16,-2 1 0-16,3-4-4 0,3 2-8 15,-6-1-11-15,3-3-6 0,-3-1 2 0,1 1 11 0,-1-2-1 16,1-2 4-16,1-2-1 0,0 0 0 15,2 0 6-15,2-2-4 0,-4 2 2 0,2-4 5 0,1 0 0 16,-2-1-13-16,0-2-16 0,-2-1-8 0,2 1-23 0,-1-2 12 16,0-2-4-16,-2 1 21 0,-2 0-10 15,0-2 23-15,-2 1-10 0,-2-1 24 0,-1 0-6 0,-1 0 8 16,-3 2-15-16,2 0 20 0,-2-1-18 16,-3 1 17-16,-1 0-15 0,2 1 14 0,-5-1 7 0,1 2-2 15,-12 1 1-15,-2 0 0 16,0 2-1-16,0-2-2 0,-1 2 4 0,-1 1 0 0,-2 0-3 0,1 1 3 15,-2 2 0-15,4-2-6 0,-1 0-6 0,-1 1 8 0,3 3-1 16,-4-4 3-16,1 3-3 16,2-3 0-16,-2 4-2 0,1-2-5 0,-2 1 7 0,2-2 0 0,-1 1-1 15,-1-2-1-15,4 0 0 16,-3-1-5-16,6-1-41 0,-6-1-14 0,14-2-16 0,0-2-9 16,-1-2-5-16,2 4 15 0,-5-3 10 15,-6 2 19-15,-2 1 10 0,2 0 9 0,0-1 5 0,-2 0 4 16,2 1 8-16,-2 1 3 0,1 0 4 15,1 0 13-15,0 2 8 0,1-1 3 0,-1 3 7 0,-1 0-2 16,1 1-4-16,-4 0 7 0,3 0 3 0,-3 3 5 0,2-1-2 16,-2-1 2-16,1 2-11 0,-1 0 0 15,1-1 14-15,2-1 7 0,0 0 4 0,3 1 5 0,-1 0 2 16,4-1 1-16,-1 0-6 16,-1-1 7-16,3 1 0 0,1 0 4 0,-3 1-4 0,2 0 21 0,-2 1 38 15,2-1-22-15,-1 2 12 16,1 0 2-16,4 2-13 0,1-2-18 0,9 2-2 0,0-1-16 15,3 1-8-15,-3 1-7 0,-2 1 1 0,1-1 19 0,-3 1 33 0,1 0-12 16,-11 1 0-16,13 0-9 16,-3 2 16-16,2-2-18 0,1-1 1 0,-2 0-29 15,2 2 2-15,1-2-20 0,0 0 13 0,1-2-24 16,1-1 13-16,3-1-21 0,1 0 6 0,2-2-13 0,5-3 14 16,-2 0-19-16,4-1 0 0,2-1 1 15,1-1-2-15,0-2 1 0,-2-1-1 0,0 0 2 0,5 1-1 16,1-2 0-16,0 2 3 0,3 0-6 15,-2 0 5-15,-2 2 7 0,1 1 16 0,3 0 6 0,-4 1 8 16,1 2 5-16,-2 0 9 0,1 0 11 0,0 0-3 0,-4 0 0 16,-3 0-7-16,1 1-16 0,0 0 10 15,-5-1-10-15,3-1-8 0,-2 3-7 0,2 1-5 0,-1-2-2 16,2 1-8-16,2-1-2 16,2 1 1-16,1-1-10 0,-1 1-7 0,2 1-2 0,0 0 0 0,2 2 2 15,-2-1 10-15,2 1-4 16,-7 1-2-16,3 1-1 0,-4-3 1 0,0 4 5 15,-4-1-2-15,-1-1 2 0,-2 0-2 0,-5 0 1 0,-5 2 1 0,-8-3 1 0,-6 1-4 16,0 0 4-16,-7-2 6 16,-6 0-38-16,-4-2-59 0,-6 0-53 0,-4 2-5 0,-1-1-61 15,-4-1 25-15,-5-1-43 0,-2 3 20 16,1-2-31-16,-5 1-26 0,-1 0-2 0,-1 1-49 0,-3-1-16 16,-10 1-30-16,17-2-21 0,-17 2 11 15,12-1-31-15,-12 1 8 0,0 0-30 0,0 0-64 0,-12 0-335 16,12 0-361-16</inkml:trace>
  <inkml:trace contextRef="#ctx0" brushRef="#br0" timeOffset="1820.07">17786 9283 68 0,'0'0'663'16,"12"-4"-139"-16,-12 4-112 15,7-7-42-15,-7 7-51 0,8-6-23 0,-8 6-28 0,1-5 11 16,-1 5-25-16,0-7 19 0,0 7-28 0,0-8 7 0,0 8-26 15,-7-10-28-15,7 10-21 0,-5-8-12 16,1 4-27-16,0-4-18 0,-3 3 28 0,-1 0-54 0,-1-1 3 16,-1-1-32-16,-3 3 39 0,-1-2-46 15,-3-1 20-15,-1 3-42 0,-5-1 24 0,2 0-26 0,-5 1 29 16,-1 2-26-16,0 0 19 0,-4 1-33 16,0 1 20-16,-5 0-32 0,-5 1 22 0,2 2-28 0,-8 5 29 15,1-1 3-15,-1 0 23 16,1 3-25-16,0-3-3 0,0 6-7 0,3-3-5 0,-4 2 3 15,5 0-14-15,2-1 2 0,-2-1-2 0,8-2 4 0,3 1-8 0,-1-2 5 16,8-1-7-16,-1-1-13 16,3-2-26-16,1 1-47 0,3-4-56 0,2 0-7 0,2 0-24 0,0-4 8 15,2 0 14-15,4-4-18 16,1 1 31-16,1-2-10 0,3-2 29 0,3-1-5 0,0 0 26 16,3-2 16-16,1-2-1 0,-2 1 32 15,2 1-8-15,-1 3 32 0,0 0-11 0,2 2 38 0,-5 0 15 16,4 1 41-16,-1 2 3 0,-3-1 8 0,0 7 4 0,3-9-10 15,-3 9-14-15,0-9-6 16,0 9-1-16,0 0-6 0,-6-4-8 0,6 4-8 0,0 0-4 0,0 0-9 16,0 0 5-16,-11-2-3 0,11 2-4 15,0 0 0-15,0 0-1 0,0 0 3 0,0 0 2 0,0 0-2 16,7-4-1-16,-7 4 3 0,12-5-9 16,-4 0 2-16,3 1-7 0,1-2 6 0,3-2 2 0,1 0-3 15,6-4 1-15,-2 1-3 16,4 0-1-16,2-2-4 0,-3 3 9 0,1 0-1 0,-5 2 1 0,2-2-18 15,-3 3 18-15,-3 1-12 0,1 0 18 0,-4 2-5 0,-2 1 30 16,-1-1 13-16,-9 4 4 16,12-1-3-16,-12 1-10 0,0 7 11 0,-8 1 16 15,0 6 29-15,-9 6 60 0,-1 2 5 0,-6 7 46 16,-2 0-3-16,1 4-3 0,-1 0-7 0,3 1-11 0,-3-1-13 16,6 0-14-16,1-2-16 0,3-4-10 15,5 0 0-15,1-2 6 0,4-3-24 0,2 0 43 0,4-3-99 16,4-1-54-16,2 0 0 0,6 0 0 0,5 0 0 0,6-1 0 15,1-3 0-15,6 0 0 0,0-3 0 16,3-2 0-16,1-3-197 0,3 3-133 0,0-4-73 0,0 1-74 16,-3 2-121-16,-1-3-143 0,-2 5-216 15,-7-4-469-15,1 1-1035 0</inkml:trace>
  <inkml:trace contextRef="#ctx0" brushRef="#br0" timeOffset="10030.23">14476 8575 443 0,'0'0'440'16,"1"-4"-84"-16,-1 4-36 0,4-7-35 0,-4 7-23 0,3-6-11 15,-3 6-27-15,0 0-6 0,0-5-17 16,0 5 7-16,0 0-17 0,0 0 21 0,4-8-25 0,-4 8 7 16,0 0 5-16,0 0-8 0,0 0-26 15,-4-6-13-15,4 6-9 0,0 0-14 0,-11 4-17 0,3 1 3 16,0 0-6-16,-4 0-8 15,-4 8 3-15,-2-2-10 0,-4 5 1 0,-6 6-14 0,-1 0-16 0,-6 1-10 16,-2 5-10-16,-6 3-10 0,0 3-8 0,-3-3-2 16,3 0-8-16,5-7 28 0,2 3-41 15,1-6 28-15,5-2-30 0,3-2 28 0,4-2-37 0,8-6 14 0,-2 0-69 16,5-2 2-16,2-1-69 16,1-4 5-16,9-2-20 0,0 0-9 0,-10-4-14 0,10 4-29 15,6-14 11-15,-1 2-20 0,3-2-1 16,4 0-10-16,0-4 1 0,1 0 6 0,3-3 36 0,-3-1 26 15,-1 4 36-15,2 1 14 0,-5 3 34 0,0 2 27 0,-3 2 40 16,1 1 27-16,-2 1 30 0,-1 3-4 16,-4 5 25-16,0 0 8 0,-8 5 43 0,4 4 15 0,-6 4 41 15,-4 5-4-15,-1 6 25 0,-3 4 2 16,0 3 12-16,0 2-37 0,1 0 20 0,3-7-73 0,5 0 7 16,3-4-38-16,5-2 31 15,5-4-31-15,3-2 8 0,8-1-47 0,6-4-8 0,2-1-101 16,5-5-46-16,10-2-58 0,3-1-35 0,7-3-64 0,3-3-76 0,0-1-35 15,4-1-47-15,-3-2-43 16,5 3-98-16,-2-4-491 0,-4 6-653 0</inkml:trace>
  <inkml:trace contextRef="#ctx0" brushRef="#br0" timeOffset="15680.01">8433 14347 963 0,'0'0'800'0,"0"-7"-122"16,0 7-107-16,0-8-100 0,0 8-31 0,0 0-7 0,-3-6-84 15,3 6 1-15,0 0-55 0,0 0-18 0,0 0-61 0,0 0-17 0,0 0-37 16,-12 5-11-16,8 4-35 16,1 0 21-16,-1 6-2 0,0 0 27 0,-2 4 4 0,2 4-4 15,-2 0-6-15,2 2-16 0,0 1-8 16,3-1-37-16,-3 3-4 0,1-1-35 0,3-2-3 0,0-3-18 16,0-3 3-16,3-1-26 0,1-1 4 15,-1-4-29-15,3-1-34 0,0-6-16 0,0-1-33 0,-6-5-7 16,22-7-53-16,-9-2-19 0,1-4-61 0,5-8 1 0,1-5-31 15,4-3 1-15,-4-6-18 0,2 0-1 16,-2-3 2-16,-1-2-10 0,-4 0 17 0,-1-1 9 0,-2 0 31 16,0-2 25-16,-10 7 39 0,1 2 36 15,-3 1 49-15,-1 4 46 0,-3 0 104 0,-2 5 82 0,-2 4 65 16,-2 4 10-16,0 2 33 16,0 6-22-16,-3 4 59 0,2 3-5 0,-6 4 45 0,3 3-3 0,-6 8 3 15,0 4-4-15,-2 9-35 16,2 2-16-16,-2 4-31 0,4 3-42 0,1 1-41 0,2 3-36 15,2-2-104-15,2 0-22 0,6-5 0 0,1-4 0 0,0-4-127 0,4-3-174 16,4-4-117-16,0-1-76 16,4-4-107-16,2-2-86 0,2-7-169 0,2 2-637 0,3-6-1120 15</inkml:trace>
  <inkml:trace contextRef="#ctx0" brushRef="#br0" timeOffset="16079.99">9142 14056 1719 0,'-8'9'1106'0,"-1"2"-173"15,-1 3-174-15,-2 1-121 0,4 3-83 0,-2 2-32 0,2-2 18 0,0 0-16 16,-1 2-38-16,0 5-82 16,-2 3-405-16,-1 1 0 0,-2 7 0 0,3-1 0 0,-1 3 0 15,0-1 0-15,0-1 0 0,6-5 0 16,1-2 0-16,0-4 0 0,2-1 0 0,2-3 0 0,2-3 0 15,2-2 0-15,2-1 0 0,2-5 0 0,-2-2 0 0,6-4 0 16,1-4 0-16,2-5-22 0,5-5-238 16,-2-2-48-16,5-6 17 0,2-7-30 0,2-3 35 0,-2-3-3 15,-3-3 22-15,1-5 27 0,3-8 34 16,-4 4 40-16,-4-2 34 0,-3 0 23 0,-5 0 30 0,1-1 8 16,-6 0 16-16,-2 11 12 0,-2 1 27 15,-5 7 73-15,1 4 33 0,-3 3 73 0,2 5-5 0,-5 5 68 16,-2 4 33-16,0 4 55 15,0 6 7-15,-3 4 3 0,-1 6-8 0,-3 5-12 0,0 9-32 0,-1 2-44 16,5 5-99-16,2-1-129 0,0 4 0 0,8-6 0 0,1-1 0 16,4-4 0-16,4 1-2 15,1 0-508-15,6 1-169 0,3-4-142 0,1-3-258 0,2-2-536 0,-1-6-1269 16</inkml:trace>
  <inkml:trace contextRef="#ctx0" brushRef="#br0" timeOffset="17530.02">10574 14073 207 0,'-15'8'815'0,"-1"4"-91"0,1 4-78 16,-2 4-52-16,-2 8-43 0,-1 2 20 0,3 2-47 0,-3 3-5 16,5 2-29-16,3 1-49 0,-1 2-61 15,2 1-79-15,1-1-38 0,8-5-66 0,-2-1-34 0,4 2-38 16,1-1-23-16,3-2-24 0,3-4-16 16,2-1-29-16,1-7-55 0,-1-3-33 0,6-4-8 0,0-6-17 15,1-2-14-15,0-5-25 0,3-6-25 16,4-3-27-16,2-6-17 0,4-6-22 0,1-5 52 0,-2-4-22 15,-1 0 37-15,-3-5 1 0,-2-2 32 16,-1-1-5-16,-5-1-13 0,-3-1 1 0,-5 0-1 16,-3 4-6-16,-4 1 39 0,-3 1 27 0,-5 2 50 0,0 2 35 0,-4 5 57 15,-5 2 40-15,1 4 37 16,-3 6 63-16,-4 4 69 0,0 3 63 0,-2 6 16 16,-1 5 6-16,-5 5 40 0,-4 8 26 0,0 5-108 15,3 4-326-15,3 4 0 0,1 2 0 0,3 0 0 0,2 3 0 16,6 0 0-16,4-1 0 0,3-7 0 15,3 0 0-15,6-3 0 0,5-2 0 0,0-3 0 0,7-4-561 16,1-3-306-16,6-6-86 0</inkml:trace>
  <inkml:trace contextRef="#ctx0" brushRef="#br0" timeOffset="18149.98">11015 14069 1540 0,'-12'18'1124'16,"-2"2"-106"-16,4 4-60 0,0 1-68 15,1 2-56-15,-1 5-65 0,1-3-23 0,-3 8-434 0,2 2-312 16,-3 5 0-16,2 1 0 16,-1 3 0-16,1-1 0 0,2 0 0 0,-1-3 0 15,3 0 0-15,3-11 0 0,0-2 0 0,2-5 0 16,2-6 0-16,0-2 0 0,0-5 0 0,2-2-60 0,2-5-715 15,-4-6-81-15,12-4-113 0,-2-8-779 0,2-5-1434 0</inkml:trace>
  <inkml:trace contextRef="#ctx0" brushRef="#br0" timeOffset="21598.61">12534 16352 706 0,'-5'-9'679'0,"1"-1"-55"0,1 1-33 0,-1-1-49 0,2 1-45 0,-1-2-22 15,2-2-32-15,-1 3-33 16,2-1-13-16,0 1-18 0,0-2-17 0,0 2-9 0,0 0-7 16,0-2-30-16,0 6 44 0,2-1-21 15,-1 1 33-15,-1 6-372 0,0-11 0 0,0 11 0 16,0 0 0-16,0 0 0 0,0 0 0 0,5 15 0 0,-5 4 0 0,-4 8 0 15,3 7 0-15,-2 9 0 0,2 1 0 16,-5 2 0-16,4-2 0 0,0 1 0 0,0-8 0 0,1-1 0 16,0-3 0-16,1-4 0 0,-1-2 0 15,1-3 0-15,1-5 0 0,-1 1 0 0,1-7 0 0,1 0-158 16,1-1-834-16,2-6-52 0,-5-6-847 16,7 4-1614-16</inkml:trace>
  <inkml:trace contextRef="#ctx0" brushRef="#br0" timeOffset="21926">12770 16319 1284 0,'10'1'1481'0,"-10"-1"-242"0,4 13-152 15,-4-2-115-15,0 6-108 16,0 3-116-16,0 4-232 0,0 1-516 0,1 4 0 0,-1-1 0 0,4 5 0 16,-3 0 0-16,4 0 0 15,1-3 0-15,0 2 0 0,0-3 0 0,1-2 0 0,0-5 0 0,1-2 0 16,0 0 0-16,3-5 0 15,-4-3 0-15,4-3 0 0,-1-5 0 0,0-1 0 0,2-4 0 16,0-6 0-16,3-4-490 0,-2-6-37 0,2-7 20 0,0-3 14 0,-3-8 21 16,4-2 37-16,-6-4 46 15,-2 0 53-15,-4-3 48 0,-3 7 50 0,-2-1 41 0,-3 3 56 16,-2 1 61-16,-4 4 80 0,-1 1 111 16,-3 6 84-16,2 5 124 0,-3 5 37 0,3 6 47 0,-1 3 40 15,-2 6 24-15,0 2 22 0,0 7-2 16,-1 3-45-16,1 6-57 0,3 3-74 0,1 3-126 0,3 2-185 15,1 0 0-15,6-1 0 0,1 0 0 0,1-1 0 0,2 0-173 16,1-2-281-16,6-1-100 0,0 0-177 16,1-4-187-16,4-3-777 0,-3-5-1370 0</inkml:trace>
  <inkml:trace contextRef="#ctx0" brushRef="#br0" timeOffset="22230.06">13347 16405 2177 0,'-6'21'1496'0,"1"4"-198"0,0 4-183 0,-1 0-166 0,4-1-153 16,-2-1-436-16,4-2-360 15,-1-2 0-15,2 1 0 0,-1-1 0 0,4 1 0 0,-2-2 0 16,4 1 0-16,0-3 0 0,-1 1 0 16,5-3 0-16,-1-5 0 0,0-1 0 0,1-4 0 0,-1-2 0 15,-9-6-526-15,22-6-42 0,-10-3 31 16,0-7-29-16,4-5 5 0,0-12 31 0,-2-4 8 0,-1-5-32 15,-1-8 35-15,3-10 48 0,-3-6 63 0,-2-4-42 0,-2-2 246 16,-4-3 76-16,3-1 36 0,-7 0 15 16,-3 3 22-16,-1 5 28 0,0 12 35 0,0 5 11 0,-7 3-4 15,4 6-3-15,1 1-2 0,-2 11 6 16,-1 2-15-16,3 8-64 0,2-2-125 0,0 6-202 0,0-1 155 16</inkml:trace>
  <inkml:trace contextRef="#ctx0" brushRef="#br0" timeOffset="23430.29">14554 15796 220 0,'-5'9'1071'0,"5"-2"-164"0,-3 6-99 0,-2 5-53 0,1 4-52 16,-2 8-53-16,0 4-62 0,0 6-32 16,-4 4-80-16,4 1-4 0,-2 2-64 0,2 1-63 0,-1-1-113 15,2 1-232-15,1-2 0 16,2-3 0-16,-3 0 0 0,4-9 0 0,0 0 0 0,-1-7 0 0,2-3 0 15,0-5 0-15,0-2 0 0,0-3 0 0,-1-1 0 0,1-1-431 16,1-1-51-16,2-6-90 16,-3-5-95-16,8 3-108 0,-8-3-890 0,11-13-1333 0</inkml:trace>
  <inkml:trace contextRef="#ctx0" brushRef="#br0" timeOffset="23680.08">14814 16451 2737 0,'-16'29'1600'0,"5"1"-160"0,-1 2-217 16,2-1-178-16,0 0-899 0,3-4-146 15,2-2 0-15,-2-2 0 0,6-1 0 0,-2-4 0 0,2 0 0 16,-2 0 0-16,4-1 0 0,1-2 0 16,0 0 0-16,1-4 0 0,3 0 0 0,-1-4 0 0,3-2 0 15,-8-5 0-15,21-3 0 0,-6-7 0 16,4-8 0-16,4-13 0 0,0-3 0 0,1-4 0 0,2-15 0 15,-2-2-609-15,-3-5-169 0,-3-1 25 0,0-2-21 0,-6 1 36 16,-4 2-12-16,0 9-443 0,-6 2-802 16</inkml:trace>
  <inkml:trace contextRef="#ctx0" brushRef="#br0" timeOffset="23789.95">14955 15884 1783 0,'-18'21'205'15,"3"-2"68"-15,-1 5 51 0,0 1 109 16,1 2 53-16,1 1 60 0,1 0 33 0,0 6 46 0,-2 2-68 16,5 2-17-16,-2 2-53 15,3-1-71-15,-1 3-81 0,6-2-64 0,0-4-53 0,0-3-105 16,4 1-113-16,4-2-40 0,0-1-186 0,3-3-180 0,0-3-105 0,2-3-131 15,3-5-92-15,0-2-107 16,2-6-679-16,1-4-1150 0</inkml:trace>
  <inkml:trace contextRef="#ctx0" brushRef="#br0" timeOffset="23960.14">15455 16116 2488 0,'-19'38'1782'15,"5"3"-219"-15,-2 6-246 0,3 1-276 0,-3-1-1041 0,3 1 0 16,0-3 0-16,-2 11 0 0,3 2 0 16,0 2 0-16,2-9 0 0,2-1 0 0,4-2 0 0,-1-5 0 15,5-5 0-15,1-4 0 0,1-8 0 16,0-1 0-16,5-7-608 0,0-7-1783 0,0-4-2200 0</inkml:trace>
  <inkml:trace contextRef="#ctx0" brushRef="#br0" timeOffset="25460.37">17454 14369 539 0,'0'0'989'0,"6"-5"-133"0,-6 5-146 16,0 0-43-16,6 5-98 0,-3 2-10 16,-2 2-49-16,2 3-21 0,0 5-36 0,-1 2-43 0,1 5-11 15,-3 2-28-15,0 8-5 0,2 2-62 16,-2 4-304-16,-2 6 0 0,2-2 0 0,0 3 0 0,-3-8 0 15,3-1 0-15,-1-2 0 0,0-3 0 0,1-4 0 0,0-4 0 16,0-4 0-16,0-2 0 0,0-2 0 16,0-3 0-16,0-2 0 0,2-4-522 0,-2-8-129 0,7 7-106 15,-7-7-147-15,11-11-789 16,-3-1-1370-16</inkml:trace>
  <inkml:trace contextRef="#ctx0" brushRef="#br0" timeOffset="25630.37">18112 14370 1851 0,'-9'25'1691'0,"2"0"-140"0,1 4-259 16,1 5-176-16,-2 5-426 0,2-1-690 15,-2 1 0-15,1 3 0 0,0 4 0 0,-3 1 0 0,-1 1 0 16,4 3 0-16,-4-3 0 0,5-3 0 16,-1-2 0-16,1-7 0 0,3-6 0 0,2-3 0 0,-2-3 0 15,4-5 0-15,0-4-652 0,3-6-1726 16,1-3-2182-16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07T19:25:22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7313 11736 263 0,'-2'10'567'0,"2"-10"-113"15,-1 7-92-15,1-7-22 0,0 0-34 16,-3 7-14-16,3-7-21 0,0 0 5 0,0 0-39 0,-4 7 3 15,4-7-50-15,0 0 13 0,0 0-1 0,0 0-11 0,0 0-9 16,0 7-2-16,0-7-11 0,0 0-9 16,0 0 39-16,0 0-18 0,0 0-10 0,0 0 30 0,0 0-5 15,0 0 18-15,0 0-31 0,0 0-1 16,8-6-36-16,-8 6-4 0,3-11-36 0,0 1-8 0,-1-1-35 16,4-5 3-16,-2-4-28 15,4-4 4-15,-4 0-28 0,3-6 6 0,1-9-16 0,1 1-33 0,-1-3 6 16,2-3-33-16,-4-1 3 15,1 2-34-15,2 1 7 0,-3 2-36 0,-2 5 20 0,-1 5-22 16,-2 3 43-16,1 3-19 0,-2 4 31 0,-2 3-26 0,2 0 50 0,-3 4-25 16,-2 3 44-16,1 2-33 15,4 8 39-15,-11-4-24 0,11 4 16 0,-11 10 40 0,3-1-24 16,0 4 35-16,1 0-30 0,1 4 34 16,-2 3-20-16,1 1 29 0,4-2-27 0,-4-5 33 0,4 1-31 15,0 0 24-15,0-4-33 0,-1-1 19 16,3-2-28-16,1 0 30 0,0-8-23 0,2 7 22 0,-2-7-28 15,10-3 25-15,-2-2-28 0,1-3 19 0,1-2-24 0,2-5 23 16,3 1-28-16,-2 0 24 0,6-4-20 16,-1 1 19-16,3 1-26 0,-3 2 23 0,3 6-26 0,-2-2 23 15,4 6-22-15,-3 3 31 0,3 3-27 16,0 3 27-16,4 6-33 0,0 4 5 0,-3 2-90 0,1 5-14 16,0 3-104-16,-2 1-126 15,0 3-114-15,-5 2-170 0,0-2-813 0,-3-1-1062 0</inkml:trace>
  <inkml:trace contextRef="#ctx0" brushRef="#br0" timeOffset="8900.23">14476 4624 526 0,'0'0'691'0,"1"-10"-135"0,-1 10-65 0,4-9-114 16,-4 9-39-16,0-9-59 0,0 9 0 0,1-6-21 0,-1 6 14 16,0 0-6-16,0-10-24 15,0 10-17-15,0 0 11 0,2-6-45 0,-2 6 1 0,0 0-6 0,0 0-2 16,0 0 0-16,0-7-2 16,0 7-9-16,0 0-11 0,0 0-15 0,0 0 5 0,-2 12-40 15,-3 1-13-15,0 9-19 0,-6 6-12 16,-4 11-11-16,-2 6-15 0,-5 9-13 0,-1 2-1 0,0 3-5 15,-2 1 8-15,2-1-17 0,-3-5 9 0,6-4-20 16,1-10-2-16,3-3-3 0,1-3-19 0,4-8-9 16,3-5-16-16,-1-3-25 0,3-2-19 0,2-2-28 0,2-5 3 15,0-3 22-15,2-6 13 0,0 0 8 16,0 0-15-16,8-11-23 0,-2-1 3 0,0-8-56 0,1-3-32 16,1-8-52-16,-2 0 2 15,-1-3-17-15,-1-3 42 0,-3 1 18 0,2 0 59 0,-3 2 22 0,-3 8 75 16,1-1 32-16,-1 9 76 0,-1 1 32 0,-1 2 31 0,-2 4 7 15,-3 7 48-15,10 4 34 16,-20 5 63-16,5 7 28 0,-2 6 8 0,-4 10-6 0,0 3-8 0,2 4-27 16,3 2-18-16,0 1-39 15,4-1-6-15,3-8-76 0,3 3 8 0,2-6-66 0,4 1 10 16,4-4-85-16,2-1 0 0,7-3 0 16,2-2-32-16,3-5-45 0,5-2-28 0,3-5-21 15,2 0 15-15,9-3 23 0,3-3 33 0,6 0-10 16,5-7-52-16,-1 1-133 0,3-4-123 0,-6 1-213 0,-1-4-244 15,0 1-869-15,-6 0-1377 0</inkml:trace>
  <inkml:trace contextRef="#ctx0" brushRef="#br0" timeOffset="62840.17">2216 15438 79 0,'0'0'357'15,"0"0"-67"-15,5-4-63 0,-5 4-9 0,0 0-55 0,0 0-6 0,0 0-37 16,6-4 17-16,-6 4-38 16,0 0-12-16,0 0-13 0,0 0-10 0,0 0-7 0,7-4-7 15,-7 4 10-15,0 0-13 0,0 0 8 16,0 0-1-16,0 0-3 0,3-6 0 0,-3 6 0 0,0 0-5 16,0 0-5-16,0 0 13 0,0 0-6 15,0 0-5-15,0 0 0 0,6-2 8 0,-6 2-7 0,0 0 9 16,0 0 5-16,0 0 5 0,0 0 3 0,0 0-4 0,3-7 7 15,-3 7 1-15,0 0-5 0,0 0-1 16,0 0 1-16,0 0-5 0,0 0-6 16,0 0 2-16,0 0-3 0,0 0-10 0,3-4 4 15,-3 4-2-15,0 0-6 0,0 0-3 0,0 0 3 0,0 0 1 0,0 0 1 16,0 0 8-16,0 0-1 16,0 0 6-16,0 0 2 0,0 0-3 0,0 0-2 0,0 0 7 15,0 0 35-15,0 0-28 0,0 0 14 16,0 0-27-16,0 0 12 0,0 0-30 0,0 0 19 0,0 0-22 15,0 0 17-15,0 0-13 0,0 0 26 0,0 0-14 0,0 0 7 16,0 0-14-16,0 0 10 0,0 0 4 16,0 0 7-16,0 0-14 0,0 0-8 0,0 0 13 0,0 0-14 15,0 0 2-15,0 0-10 0,-1 8 8 16,1-8-9-16,0 10 12 0,0-10-23 0,0 13 15 0,0-6-23 16,1 0 15-16,-1 2-25 0,0-3 31 15,0 2-28-15,0 0 18 0,0 1-20 0,0-2 18 16,0 2-21-16,0-4 31 0,0 2-32 0,0 1 27 0,0-8-24 0,0 12 19 15,0-12-23-15,0 10 30 0,0-10-53 16,1 9 56-16,-1-9-33 0,0 7 28 0,0-7-30 0,-1 7 31 16,1-7-36-16,0 0 33 15,0 9-26-15,0-9 29 0,0 0-24 0,0 0 31 0,0 6-30 0,0-6 36 16,0 0-40-16,0 0 32 16,0 0-36-16,0 8 31 0,0-8-36 0,0 0 33 0,0 0-33 15,0 0 33-15,0 0-34 0,0 0 31 16,0 0-32-16,-1 8 33 0,1-8-43 0,0 0 39 0,0 0-34 15,0 0 37-15,0 0-31 0,0 0 28 0,0 0-32 0,0 0 36 16,0 0-34-16,0 0 32 0,0 0-34 16,0 0 33-16,0 0-31 0,0 0 32 0,0 0-27 0,0 0 22 15,0 0-32-15,0 0 36 0,0 0-31 16,0 0 31-16,0 0-37 0,0 0 40 0,0 0-38 0,0 0 36 16,0 0-33-16,0 0 34 0,0 0-36 15,0 0 37-15,0 0-36 0,0 0 32 0,0 0-39 0,0 0 42 16,0 0-35-16,0 0 34 0,0 0-39 0,0 0 42 0,0 0-39 15,0 0 36-15,0 0-41 16,0 0 41-16,0 0-33 0,0 0 33 0,0 0-34 0,0 0 34 0,0 0-35 16,0 0 42-16,0 0-46 15,0 0 40-15,0 0-34 0,0 0 31 0,0 0-33 16,0 0 32-16,0 0-33 0,0 0 33 0,0 0-37 16,0 0 44-16,0 0-34 0,0 0 26 0,0 0-32 0,0 0 36 15,0 0-32-15,0 0 29 0,0 0-31 16,0 0 36-16,0 0-39 0,0 0 34 0,0 0-32 0,0 0 36 15,0 0-36-15,0 0 33 0,0 0-35 0,0 0 36 0,0 0-31 16,0 0 30-16,0 0-39 0,0 0 46 16,0 0-10-16,0 0-32 0,1 6 27 0,-1-6-27 0,0 0 34 15,0 0-41-15,0 0 48 0,0 0-10 16,0 0-31-16,0 0 33 0,0 0-33 0,0 0 37 0,0 0-38 16,0 0 40-16,0 0-36 15,0 0 30-15,0 0-33 0,0 0 37 0,0 0-42 0,0 0 38 0,0 0-32 16,0 0 32-16,0 0-31 0,0 0 34 0,0 0-31 0,0 0 31 15,0 0-31-15,0 0 28 16,0 0-34-16,0 0 34 0,0 0-32 0,0 0 29 0,0 0-28 0,0 0 34 16,0 0-43-16,0 0 35 15,0 0-33-15,0 0 29 0,0 0-33 0,0 0 34 0,0 0-30 16,0 0 33-16,0 0-28 0,0 0 26 16,0 0-23-16,0 0 26 0,0 0-29 0,0 0 31 0,0 0-29 15,0 0 27-15,0 0-26 0,0 0 27 16,0 0-30-16,0 0 39 0,0 0-37 0,0 0 29 0,0 0-26 15,0 0 28-15,0 0-35 0,0 0 41 0,0 0-35 0,0 0 27 16,0 0-28-16,0 0 28 0,0 0-26 16,0 0 30-16,0 0-29 0,0 0 27 0,0 0-29 0,0 0 27 15,0 0-27-15,0 0 29 0,0 0-40 16,0 0 48-16,0 0-37 0,0 0 28 0,0 0-28 16,0 0 28-16,0 0-28 0,0 0 30 15,0 0-27-15,0 0 23 0,0 0-30 0,0 0 31 0,0 0-30 0,0 0 30 16,0 0-30-16,0 0 27 0,0 0-30 0,0 0 26 0,0 0-22 15,0 0 20-15,0 0-25 16,0 0 34-16,0 0-30 0,0 0 24 0,0 0-26 0,0 0 26 0,0 0-26 16,0 0 25-16,0 0-22 15,0 0 21-15,0 0-20 0,0 0 38 0,0 0-26 16,0 0-24-16,0 0 29 0,0 0-20 0,0 0 19 16,0 0-18-16,0 0 19 0,0 0-15 0,0 0 19 0,6 2-21 15,-6-2 23-15,7 3-13 0,-7-3 18 16,12 4-22-16,-12-4 18 0,15 5-36 0,-3 0 47 0,-2-2-25 15,3 2 17-15,3 0-19 0,-1 0 20 0,3 0-27 0,3 1 37 16,2-2-32-16,0 2 17 0,1 1-16 16,2-4 18-16,0 0-24 0,-1 1 19 0,2-1-24 0,-1 0 20 15,1 0-12-15,0-3 16 16,-5 2-17-16,1-2 23 0,-1 0-27 0,-2 0 34 0,1 0-25 0,-3 0 16 16,-2 0-13-16,-1 0 14 15,-1 0-17-15,-2 0 18 0,-12 0-19 0,18-2 28 0,-18 2-7 16,18 0 51-16,-18 0-17 0,15 0-29 0,-15 0 46 0,0 0-42 0,16 0 29 15,-16 0-35-15,0 0 23 16,12 0-35-16,-12 0 36 0,0 0-40 0,0 0 29 0,13 0-37 16,-13 0 33-16,0 0-33 0,0 0 29 15,0 0-36-15,0 0 37 0,14-2-8 0,-14 2-35 0,0 0 35 16,0 0-32-16,0 0 36 0,0 0-38 16,0 0 37-16,0 0-35 0,0 0 35 0,11 0-33 0,-11 0 37 15,0 0-43-15,0 0 41 0,0 0-8 16,0 0-38-16,0 0 41 0,0 0-36 0,0 0 34 0,0 0-43 15,0 0 44-15,0 0-42 0,0 0 38 0,0 0-34 0,0 0 32 16,0 0-30-16,0 0 32 0,0 0-37 16,0 0 32-16,0 0-29 0,0 0 28 0,0 0-29 0,0 0 33 15,0 0-30-15,0 0 31 16,0 0-31-16,0 0 29 0,0 0-26 0,0 0 28 0,0 0-27 0,0 0 35 16,0 0-28-16,0 0 27 15,0 0-26-15,0 0 26 0,0 0-30 0,0 0 27 0,0 0-25 16,0 0 34-16,0 0-33 0,0 0 25 0,0 0-29 0,0 0 31 0,0 0-34 15,0 0 37-15,0 0-37 16,0 0 26-16,0 0-23 0,0 0 26 0,0 0-34 0,0 0 40 16,11 2-35-16,-11-2 30 0,0 0-33 15,0 0 24-15,0 0-22 0,0 0 31 0,0 0-35 16,0 0 31-16,0 0-23 0,0 0 22 0,8 2-19 16,-8-2 32-16,0 0-31 0,12 2 45 0,-12-2-31 0,11 2-18 15,-11-2 34-15,16 1-29 0,-5 0 34 16,1 0-29-16,2 0 29 0,-1-1-31 0,2 1 24 0,1-1-24 15,3 1 23-15,1-1-28 0,1-1 38 0,0 0-36 0,1 1 27 16,-3-2-28-16,2 0 27 0,1 0-30 16,-1 2 29-16,-2-4-25 0,0 2 24 0,-1 1-27 0,-5-2 22 15,1 2-23-15,-1 0 27 16,-2 0-23-16,-11 1 32 0,16-2-27 0,-16 2 33 0,17-2-23 0,-17 2 42 16,10-1-35-16,-10 1 51 0,11 0-33 0,-11 0 29 15,0 0-37-15,12-2 26 0,-12 2-42 16,0 0 32-16,0 0-38 0,0 0 30 0,0 0-35 0,0 0 32 0,0 0-40 15,0 0 36-15,0 0-41 16,0 0 34-16,0 0-41 0,0 0 39 0,0 0-40 0,0 0 33 16,0 0-30-16,0 0 37 0,0 0-34 15,0 0 31-15,9-2-29 0,-9 2 33 0,0 0-34 0,0 0 45 16,0 0-44-16,0 0 33 0,0 0-31 16,0 0 31-16,0 0-31 0,0 0 36 0,0 0-49 0,0 0 52 15,0 0-37-15,0 0 37 16,0 0-37-16,0 0 37 0,0 0-39 0,0 0 38 0,0 0-32 0,0 0 35 15,0 0-34-15,0 0 34 0,0 0-34 0,0 0 38 0,0 0-38 16,0 0 33-16,0 0-33 16,0 0 30-16,-8-5-53 0,8 5 42 0,-1-8-37 0,1 8 35 0,-3-12-41 15,-1 5 31-15,4-4-33 16,-4 1 8-16,3-2-30 0,-1-1 30 0,0-1-26 0,-4-1 12 16,5 1-14-16,-2 0 1 0,-2-1 6 15,2 1 10-15,-1 1 4 0,1 2 19 0,1-1 2 0,-2 3 6 16,1 0 1-16,0 2-5 0,3 0-4 0,-4 0-13 0,3 2-8 15,1 5 8-15,-4-12 2 0,4 12-8 16,-3-8-23-16,3 8 8 0,-3-7-31 0,3 7 10 0,-2-5-14 16,2 5 14-16,0 0-25 0,0 0 12 15,-2-7-22-15,2 7 6 0,0 0-36 0,0 0-14 16,0 0-55-16,0 0-47 0,0 0-32 0,0 0-91 16,0 0-111-16,0 0-412 0,0 0-464 0</inkml:trace>
  <inkml:trace contextRef="#ctx0" brushRef="#br0" timeOffset="74989.77">3513 15535 46 0,'0'0'124'0,"0"0"13"0,-13-3-33 0,13 3-21 16,0 0-24-16,-10-2-2 0,10 2-18 0,0 0 0 0,-8-5-12 15,8 5-17-15,-5-6 22 16,5 6-3-16,-4-6-11 0,4 6 7 0,-7-5 3 0,7 5 17 0,-5-8 8 16,5 8 5-16,-6-6-5 15,6 6-7-15,-6-10-3 0,6 10-3 0,-3-8 0 0,3 8-7 16,-7-7 7-16,7 7-2 0,-4-7 7 16,4 7-15-16,-3-7-6 0,3 7-15 0,-4-9-17 0,4 9-16 15,-5-9-13-15,5 9-3 0,-4-7-1 16,4 7 6-16,-4-7 3 0,4 7 9 0,-4-5 13 0,4 5-22 15,-8-5 10-15,8 5 0 0,0 0 15 0,-7-4-1 0,7 4 7 16,0 0 0-16,-8-4 7 0,8 4 10 16,0 0 2-16,0 0 3 0,-12-1 1 0,12 1-8 15,0 0-1-15,0 0-7 0,-10-4 0 16,10 4-13-16,0 0-10 0,0 0 2 0,0 0-14 0,0 0 2 0,-10 1-17 16,10-1 2-16,0 0-31 15,0 0-1-15,0 0-34 0,0 0-10 0,0 0 16 0,0 0-80 16,0 0 51-16</inkml:trace>
  <inkml:trace contextRef="#ctx0" brushRef="#br0" timeOffset="75439.99">3498 15443 141 0,'-8'4'186'0,"8"-4"-30"0,-4 5-26 0,4-5-17 0,-4 5-17 16,4-5-4-16,-5 9 7 16,5-9-1-16,-3 9 0 0,2-3-20 0,-2 0 2 0,-1 1-20 0,1-2 2 15,1 3-21-15,0-3 2 16,-2 2-7-16,3 0 2 0,-4-1-19 0,3 0 5 0,-2 1-17 15,3-2-2-15,-2 0-24 0,3-5 2 0,-5 10-15 0,5-10-12 0,-3 8-13 16,3-8 5-16,-4 6 5 16,4-6 2-16,0 0-11 0,-4 8-14 0,4-8-15 15,0 0-60-15,0 0-179 0,-6 3 216 0</inkml:trace>
  <inkml:trace contextRef="#ctx0" brushRef="#br0" timeOffset="76450.19">3554 15694 94 0,'0'0'478'0,"0"0"-135"0,0 0-14 0,0 0-103 0,0 0 11 0,5-4-23 16,-5 4-37-16,0 0-21 0,0 0-27 0,0 0-30 0,0 0-21 15,-4-7-10-15,4 7-17 16,0 0-19-16,-1-5-6 0,1 5 8 0,0 0-8 0,-6-7-7 0,6 7 1 16,-5-4 3-16,5 4-12 15,-3-5 42-15,3 5 12 0,0 0 9 0,-5-7 8 0,5 7-8 16,0 0 1-16,-4-5-3 0,4 5-11 16,0 0-4-16,-4-6-1 0,4 6-5 0,0 0 0 0,0 0 12 15,0 0 5-15,0 0-1 0,0 0-5 16,-4-4-4-16,4 4-8 0,0 0-14 0,0 0-4 0,0 0-3 15,-3 10-8-15,3-10 9 0,-1 13 4 0,1-3-2 0,0 0-6 16,-3 1 17-16,3 1 15 0,0 1-9 16,0 0 2-16,0-1 0 0,0 0 5 0,0 0-1 15,0-1-3-15,0 0 4 0,0-1 15 0,0-2-31 16,0 2 13-16,0-2-30 0,0-1 11 0,0 1-26 0,0-1 15 16,0-7-14-16,0 12 14 15,0-12-16-15,0 9 25 0,0-9-25 0,0 9 23 0,0-9-14 0,0 8 25 16,0-8-9-16,0 0 17 0,0 8-19 0,0-8 6 0,0 0-25 15,3 6 12-15,-3-6-11 16,0 0 16-16,6 5-17 0,-6-5 15 0,7 1-18 0,-7-1 12 16,16 5-14-16,-16-5 8 0,18 3-14 15,-9 1 12-15,3-4-16 0,1 2 7 0,-1 0-5 0,2-1 3 16,0 0-3-16,1 0 12 0,1-1-12 16,0 1 14-16,-1-1-20 0,3 0 14 0,-4 0-9 0,6-1 14 15,-2 0-11-15,0-1 12 0,-2 0-14 16,-1 0 8-16,-2 2-10 0,2-4 15 0,-3 2-14 15,0 0 15-15,0 0-15 0,-4 0 13 0,-8 2-8 0,14-2 17 0,-14 2 12 16,16-2 1-16,-16 2 16 0,8-2-15 16,-8 2 23-16,11 0-14 0,-11 0 21 0,0 0-27 0,12-4 23 15,-12 4-35-15,0 0 38 16,0 0-30-16,12-2 19 0,-12 2-40 0,0 0 18 0,0 0-39 0,6-4 18 16,-6 4-46-16,0 0 39 15,0 0-31-15,0 0 27 0,6-4-29 0,-6 4 17 0,0 0-21 16,2-9 18-16,-2 9-18 0,0-9 20 0,0 9-17 0,1-13 5 0,-1 6-7 15,0-1-4-15,2-2-5 16,-2-3-26-16,1-2-4 0,-1 0-15 0,2-3-5 0,1-1-3 16,-2-5-4-16,2 1-12 0,-3-2 5 15,3 0 2-15,0 1 43 0,-2 0-6 0,2 1 33 0,-1 2-7 16,0 3 26-16,-1 1-1 0,2-1 37 16,-2 6-11-16,2-1 37 0,-3 3-15 0,2 0 22 15,-2 2-33-15,0 0 23 0,2 3-21 0,-2-1 18 16,0 6-27-16,0 0 17 0,-2-7-25 0,2 7 15 0,0 0-23 15,-2 8 21-15,2-8-22 0,-4 10 20 0,4-10-25 16,-3 11-8-16,2-5-32 0,1-6-51 0,-2 10-50 16,2-10-58-16,-2 10-70 0,2-10-34 0,-2 8-62 15,2-8-67-15,0 7-107 0,0-7-245 16,0 0-320-16</inkml:trace>
  <inkml:trace contextRef="#ctx0" brushRef="#br0" timeOffset="77370.44">2227 16110 331 0,'0'0'780'16,"-6"6"-143"-16,2 1-67 0,2 1-86 16,-1 5-35-16,3 2-15 0,-1 2-4 0,-2 3-17 0,3 2 6 15,0 2-34-15,0 4-18 16,0-2-36-16,0 2-49 0,0 0-50 0,3 0-28 0,-3 0-40 0,1 0-26 15,-1-2-23-15,0-2-21 0,0-4-18 0,0-2-20 0,3 0-11 16,-3-2-11-16,1-2-7 16,0-1-8-16,1-4-12 0,-1 2-9 0,-1-4-30 0,1 0-29 15,-1-7-14-15,2 12-18 0,-2-12-7 16,0 0-15-16,0 0-24 0,11-4-33 0,-6-4-27 0,-1-5-27 16,2-3-11-16,0-5-11 0,0-8-21 15,0-5 2-15,1-4-21 0,-1-6 25 0,0 0 21 0,2-2 25 16,1 0 19-16,1-1 34 0,-2 1 37 0,3 1 23 15,0-1 23-15,1 4 23 0,4 0 24 0,-4 3 18 16,5 7 13-16,-3 1 24 0,0 3 22 0,-2 4 22 16,0 6 27-16,-1 0 13 0,1 4-11 0,-1 3-2 15,-2 3-16-15,-1 3 24 0,2 1 24 0,-10 4 34 0,13 0 19 16,-13 0 18-16,15 8-7 16,-11-2 34-16,0 2-21 0,0 1 48 0,-3 2-34 0,-1 3 49 0,-1 1-32 15,-2 2 9-15,0 3 10 16,-3 2-15-16,-3-2-2 0,-1 5-34 0,-2-1-30 15,3 1-29-15,-6-3-22 0,3-2-28 0,1-1-16 0,3-2-48 0,-2-4-27 0,1 0 0 16,3-3 0-16,1 0 0 16,-2-2-26-16,3 0-142 0,2-2-43 0,2-6-37 0,-4 8-35 15,4-8-17-15,0 0 21 0,0 0 26 16,10-3 4-16,-1 0 41 0,-2 0 10 0,2 0 55 0,3 2 7 16,0 0 28-16,0 0 24 0,0 3 24 15,4 0 18-15,-1 3 14 0,-1 1 28 0,3 5 58 0,-3 2 44 16,-1 2 28-16,1 2 47 0,-5 2 59 0,-1 2 39 0,2 2 56 15,-8 2 72-15,5 1-61 0,-7 1 75 16,3 1-13-16,-6 1-255 0,3-1-149 0,-4 2 0 0,1-3 0 16,1-1 0-16,-4 1 0 0,1-5 0 15,1 3 0-15,1-5 0 0,-1-2 0 0,-1-2 0 0,3-2 0 16,1-1 0-16,0-4 0 0,1 1 0 16,2-1 0-16,1-1 0 0,5-4-338 0,-1 0-325 0,4-3-107 15,2-2-70-15,2-1-108 0,3-3-522 16,3 0-1091-16</inkml:trace>
  <inkml:trace contextRef="#ctx0" brushRef="#br0" timeOffset="77797.81">3895 16141 296 0,'0'0'663'0,"1"-8"-157"0,-1 8-115 0,0 0-81 0,4-7-48 16,-4 7-26-16,7-4 8 0,-7 4 21 16,8-6 4-16,-8 6 6 0,12-6-46 0,-12 6-12 0,13-5-46 15,-13 5-21-15,11-5-2 16,-11 5 19-16,11-2-5 0,-11 2 17 0,11-4 54 15,-11 4 10-15,0 0 87 0,11 4-4 0,-6 1 88 0,-4 2-65 0,2 4 1 0,-3 3-6 16,0 4 13-16,-4 7-252 16,-1 5-105-16,-1 10 0 0,-3 1 0 0,0 2 0 0,-1 0 0 15,-1 2 0-15,-1-1 0 0,0-2 0 16,1 0 0-16,2-3 0 0,-1-3 0 0,1-7 0 0,1-2 0 16,1-5 0-16,4-2 0 0,-3-4 0 15,3-2 0-15,0-3 0 0,-1 1 0 0,2-2-35 0,0-3-463 16,2-7-14-16,-2 8 8 0,2-8 1 0,0 0-7 0,2-9-6 0,0-1 39 15,0-4-24-15,2-4 0 16,-1-4 9-16,0-5 13 0,-2-4-3 0,4-3-209 0,-2-2-198 0</inkml:trace>
  <inkml:trace contextRef="#ctx0" brushRef="#br0" timeOffset="78100.34">3892 16324 868 0,'5'-24'436'16,"1"2"-39"-16,-2 2 8 0,2 5 6 16,0 3 22-16,2 5 25 0,0 2 25 0,-8 5 38 0,19 1-44 15,-5 5 32-15,-2 4-73 0,1 5 28 16,6 5-127-16,-3 3 48 0,3 9-137 0,-1 0 35 0,-1 3-132 15,1 2 44-15,-4-1-111 0,0-3-14 0,-2-4-13 0,-1-2-13 16,0-2-9-16,-6-4-31 0,3 0-4 16,-4-5 0-16,0 1-44 0,-2-2-70 0,-1-1 19 15,-1-1-100-15,0-2-32 0,-3-1-98 0,0-2-33 16,3-8-2-16,-9 5-48 0,9-5-23 0,-12-1 0 0,4-6 8 16,-3-3-21-16,-1-6 37 15,0-3-25-15,-3-5 9 0,3-4 42 0,-3-4 66 0,4 2 62 0,3 0 74 16,0 0 75-16,5 3 45 0,2 1 54 0,2 1 35 0,4 0 70 15,1-3 5-15,5 1 72 16,5 2 7-16,0 0 8 0,2 4-9 0,5 0-14 0,-3 2-14 0,4 2-13 16,3 0-45-16,4 0-13 15,-1 3-19-15,-2 2-43 0,1 2-34 0,3-2-45 16,-2 4-41-16,-1 0-63 0,1 0-79 0,-6 2-75 16,3 2-96-16,0-1-283 0,-3-1-200 0</inkml:trace>
  <inkml:trace contextRef="#ctx0" brushRef="#br0" timeOffset="81500.14">4236 15371 46 0,'0'0'382'0,"0"0"-61"0,-12-1-34 16,12 1-31-16,0 0-38 0,0 0-17 16,0 0-36-16,0 0 4 0,-10-1-13 0,10 1-4 15,0 0-12-15,0 0-20 0,0 0 17 16,0 0-9-16,0 0 13 0,0 0-6 0,0 0 17 0,0 0-9 0,0 0 23 16,0 0-5-16,0 0 15 15,0 0 0-15,-8 6 37 0,8-6-23 0,0 13 13 0,0 0-25 16,0 1-25-16,2 3-6 0,0 1-20 0,0 2 0 0,0 2-35 0,0-1 12 15,0 2-42-15,1-4 34 16,0 1-62-16,-1-2 16 0,1-1-32 0,1-2 20 0,-4 2-34 16,3-4 25-16,1-1-32 0,-1-1 25 15,-1-2-28-15,0 2 23 0,-1-5-24 0,2 2 24 0,-1-2-23 16,2-1 18-16,-4-5-24 0,6 9 26 16,-6-9-25-16,10 5 24 0,-10-5-29 0,13 1 34 0,-13-1-29 15,16-1 25-15,-5-2-26 0,1 1 27 16,-1 0-25-16,3-2 26 0,1 0-25 0,0 1 24 15,4-2-28-15,1 1 30 0,-2 0-28 0,6 0 10 0,-2 0-10 0,2 0 30 16,0-2-33-16,1 2 28 0,0 0-22 16,-1-1 18-16,2-1-29 0,-3 0 35 0,-1 3-30 0,-2-2 20 15,-1 1-23-15,-2 1 23 16,0-1-22-16,-2 0 24 0,0 2-24 0,-4 1 31 0,-2-2-28 0,1 1 32 16,-10 2-17-16,16-2 49 15,-16 2-32-15,12-2 43 0,-12 2-33 0,11-3 43 0,-11 3-31 16,0 0 31-16,12 0-53 0,-12 0 32 0,0 0-42 0,0 0 32 0,11 4-41 15,-11-4 30-15,0 0-40 16,0 0 38-16,0 0-38 0,4 4 29 0,-4-4-35 0,0 0 35 16,0 0-37-16,0 0 37 0,0 0-36 15,4 5 38-15,-4-5-38 0,0 0 34 0,0 0-30 0,0 0 34 16,0 0-39-16,0 0 36 0,0 0-39 16,0 0 34-16,0 0-44 0,0 0 27 0,0 0-48 0,0 0 29 15,7-7-37-15,-7 1 9 0,1-3-44 16,1-1-3-16,0-2-1 0,1-4-20 0,-2-1 7 0,3-1-30 15,-2-4 8-15,-1 0-19 0,0-3 18 0,3 1-18 16,-1-1 21-16,-3 0-11 0,0 0 29 16,0-1 2-16,0 6 40 0,-3-1 6 0,3 5 33 15,0 0-9-15,-2 2 17 0,0 3-31 0,1 0 0 16,0 1-32-16,-1 3 16 0,2 7-19 0,-8-10-8 0,8 10-24 16,0 0-29-16,0 0-30 0,-8 4-104 15,8-4-37-15,-4 8-98 0,4-8-348 0,-4 11-285 0</inkml:trace>
  <inkml:trace contextRef="#ctx0" brushRef="#br0" timeOffset="82200.08">4551 16055 675 0,'0'0'688'0,"0"0"-66"0,0 0-78 15,0 13-41-15,0-7-63 16,0 5-16-16,0 1-45 0,2 3-55 0,-2 1-24 0,0 4-78 15,1 0-10-15,1 2-46 0,-1 1-31 0,1 0-28 0,1 1-12 16,0-3-30-16,-2 3-11 0,-1-5-7 16,3 0-11-16,-2-2-4 0,3-2-15 0,-4-2 4 0,0 0-6 15,2-2 0-15,0-1-4 0,-2-2-3 16,0 0-15-16,0-8-21 0,3 10-44 0,-3-10-18 0,0 0-1 16,0 0-14-16,5-4-17 0,-2-4-19 15,1-4-16-15,-2-4-12 0,-1-1-11 0,2-6-16 16,1-2-6-16,-1-6-3 0,3-1-8 0,-1-5 33 0,2-1 18 0,-1-1 28 15,-1-1 33-15,3 5 20 0,-2 0 28 16,3 5 26-16,-5 0 27 0,5 2 31 0,-3 4 32 0,3 5 36 16,-3 0 39-16,0 7 31 15,0 0 25-15,0 5 11 0,1 2-16 0,-7 5 4 0,14-1-16 0,-14 1-2 16,13 8 22-16,-6-1-24 16,-3 5 29-16,0 3-70 0,3 0-17 0,-4 8-24 0,-3 0 17 15,0 1-55-15,0 1 45 0,-2 4 0 16,-1 0 10-16,-2 2-2 0,-2 0-11 0,-1-1-18 0,-1 0-13 15,-1-1-17-15,-2-1-12 0,1-3-22 0,-1-1-34 0,4-4-45 16,-1-2-48-16,-2-1-67 0,4-5-36 16,-1 1-51-16,4-3-52 0,-3-2-83 0,4-1-26 0,-2-1-54 15,5-6-75-15,-8 4-91 0,8-4-344 16,0 0-590-16</inkml:trace>
  <inkml:trace contextRef="#ctx0" brushRef="#br0" timeOffset="87380.27">5115 15474 57 0,'0'0'208'0,"0"0"-33"15,0 0-37-15,-3-5-11 0,3 5-20 0,0 0-6 0,0 0-13 0,-3-7-3 16,3 7-12-16,0 0-21 16,-2-7-23-16,2 7-4 0,0 0 8 0,-3-7 5 0,3 7 4 15,0 0-4-15,-4-6 1 0,4 6-4 16,0 0 1-16,-1-6-6 0,1 6-3 0,0 0 8 0,0 0 3 15,-3-8 9-15,3 8-7 0,0 0-6 0,0 0-7 0,-3-6-10 16,3 6-4-16,0 0-7 0,0 0 6 16,0 0-5-16,0 0 10 0,-2-6 10 0,2 6 2 0,0 0 12 15,0 0-5-15,0 0 6 0,0 0-8 16,0 0-16-16,0 0 17 0,0 0-4 0,0 0-5 16,-3-5-6-16,3 5 10 0,0 0-1 0,0 0-10 15,0 0 14-15,0 0 7 0,0 0-14 0,0 0 29 16,0 0-1-16,0 0 14 0,0 0 4 0,0 0 8 0,-3 8 20 0,3-8 5 15,-2 9 22-15,0-1 0 0,2-2 15 16,-1 3-9-16,1 2 17 0,0 0-20 0,-1 0 17 0,-1 3-28 16,2 0 18-16,-1-1-30 15,1-1 10-15,0 2-41 0,1 0 11 0,-1-1-33 0,0 1 22 16,0-2-30-16,2-1 6 0,-1 0-21 16,-1 0 13-16,0-4-21 0,0 2 19 0,1 0-25 0,-1-9 20 15,2 11-28-15,-2-11 20 0,2 10-21 16,-2-10 18-16,3 9-23 0,-3-9 23 0,7 8-23 0,-7-8 14 15,8 5-11-15,-8-5 20 0,9 4-20 0,-9-4 19 0,11 4-20 16,-11-4 19-16,15 2-17 0,-15-2 18 16,16 3-15-16,-5-2 23 0,-2 0-6 0,3 1 15 0,1-1-7 15,0 1 0-15,2-1 2 0,1 0 6 16,2 0-13-16,0 1-1 0,3-1-2 0,-1 0-1 0,3-1-10 16,0 1 0-16,1-1-4 15,2-1 1-15,3 1-2 0,-2-1-7 0,1-2 14 0,1 1-12 0,2 1 0 16,-3-3 0-16,5 1-4 0,-5-1 4 0,-1 2-5 0,1-2-3 15,-1 1 6-15,-1 1 0 16,-1-1 0-16,-1 1 2 0,-1-2 19 0,-4 2-7 0,4 0 16 16,-5 0-8-16,-1 1 29 0,2-1-17 15,-4 0 34-15,0-1-23 0,-2 3 35 0,0-4-39 0,-1 4 42 16,-3-1-39-16,-9 1 39 0,19-4-24 16,-19 4 46-16,15-2-26 0,-15 2 41 0,12-2-37 0,-12 2 33 15,12-2-43-15,-12 2 38 0,0 0-57 16,13-3 36-16,-13 3-68 0,0 0 27 0,0 0-51 0,11-2 46 15,-11 2-56-15,0 0 38 0,0 0-42 0,7-2 38 0,-7 2-43 16,0 0 37-16,0 0-43 0,0 0 36 16,0 0-44-16,10-3 35 0,-10 3-41 0,0 0 29 0,0 0-35 15,0 0 34-15,0 0-36 0,0 0 44 16,0 0-37-16,0 0 24 0,0 0-43 0,-2-6 22 0,2 6-46 16,0 0 29-16,0 0-44 15,-5-5 34-15,5 5-37 0,-3-6 33 0,3 6-58 16,-5-8 25-16,5 2-31 0,-2-2-11 0,2-1 4 0,0-1-38 0,0-3 13 0,2 0-34 15,-2-3 13-15,5-2-23 16,-2-3 23-16,1-1-11 0,1-2 28 0,-1 1 6 0,1-1 33 16,0 2 10-16,0 1 35 0,1-2 1 15,-4 5 25-15,2 3 2 0,0-1 32 0,-1 4 6 0,-2-1 29 16,2 3-10-16,-2 2 16 0,2 0-22 16,-2 1 10-16,-1 0-9 0,0 7 4 0,3-8-40 0,-3 8-28 15,0 0-57-15,0 0-49 0,0 0-48 16,0 0-123-16,0 0-60 0,-5 8-404 0,5-8-333 0</inkml:trace>
  <inkml:trace contextRef="#ctx0" brushRef="#br0" timeOffset="88460.1">5344 16339 170 0,'0'0'545'15,"0"0"-152"-15,0 0-5 16,-5-3-44-16,5 3-24 0,0 0-27 0,0 0-1 0,0 0 3 0,0 0-10 16,0 0 16-16,0 0-11 15,0 0-10-15,-11-3-22 0,11 3-22 0,0 0 0 0,0 0-18 16,0 0 41-16,0 0 18 0,0 10 24 16,0-10 12-16,8 7-9 0,-4-2-64 0,5 1 66 0,1-1-92 15,2 1 70-15,4-4-82 0,3 3-9 16,1-4-39-16,2 0-154 0,9-3 0 0,-3-1 0 0,9-1 0 15,-1-2 0-15,-1-4 0 0,-1 4 0 0,2-2 0 0,-6-1 0 16,2 1 0-16,-7 2 0 0,-1 0 0 16,-4 0 0-16,-3 2-362 0,-3-1-58 0,0 3-35 0,-2-1-57 15,0 0-49-15,-12 3-9 0,13-1-25 16,-13 1-112-16,11 1-560 0,-11-1-874 16</inkml:trace>
  <inkml:trace contextRef="#ctx0" brushRef="#br0" timeOffset="97020.06">6288 15376 171 0,'0'0'429'0,"-3"7"-44"16,3-7-32-16,-3 10-24 15,2-2-15-15,1 1-7 0,0 1-35 0,0 2-10 0,1 1-18 16,2 0-22-16,-3 3-9 0,3-2-18 16,0 0-16-16,1 2-24 0,-2-2-20 0,1 0-28 0,2-1-6 15,-1-2-16-15,0-1-9 0,-1 2-8 16,4-4-7-16,-4 0-6 0,2 0-2 0,-1-1-2 0,2-1 9 15,-1-1 23-15,0 1-11 0,-5-6 16 0,11 4-7 0,-11-4 12 16,16 4 16-16,-16-4-10 0,15 0 34 16,-15 0-19-16,24-4 51 0,-13 2-26 0,5-2 34 0,1-1-42 15,-1 1 36-15,1-1-35 16,7-2 29-16,-2 2-47 0,4-1-8 0,-2 0-9 0,0 2-20 0,0 0-12 16,-2 0-11-16,4 3-9 15,-5-2-13-15,0 2-5 0,-3 0-6 0,4-1 39 0,-3 1-56 16,-1 1 43-16,0-1-60 0,-4 1 34 0,3-1-54 0,-5 1 29 0,2 0-52 15,-2-1 27-15,-12 1-40 16,20-1 27-16,-20 1-42 0,15-2 10 0,-15 2-50 0,14-1 35 16,-14 1-38-16,11-3 32 0,-11 3-35 15,10-8 24-15,-10 8-20 0,4-10 5 0,-1 4 4 16,-2-1 9-16,-1-1-2 0,0 1 14 0,0 0-1 16,0-1 21-16,-1-2 1 0,-2 0 30 0,2 1 2 0,-5-1 2 15,2 2 2-15,1-5 10 0,-2 5 10 16,1 1 17-16,2 0 17 0,-1 0 7 0,3 7 0 15,-7-9-11-15,7 9 7 0,-6-9 13 0,6 9-1 0,-3-7 0 0,3 7 9 16,0 0 6-16,-6-7-11 0,6 7-2 16,0 0-6-16,0 0-8 0,-7 6-2 0,7-6-14 0,-4 8 9 15,4-8-4-15,-2 11-4 16,2-11-2-16,-3 11-2 0,3-11-16 0,-3 13-28 0,3-7-55 0,0-6-24 16,-2 10-60-16,2-10-38 15,0 11-72-15,0-11-43 0,-2 9-27 0,2-9-62 0,-1 10-50 16,1-10-51-16,1 8-315 0,-1-8-384 0</inkml:trace>
  <inkml:trace contextRef="#ctx0" brushRef="#br0" timeOffset="97445.54">6489 16079 279 0,'5'-11'551'0,"1"1"-77"0,-2 2-88 0,2 1-23 15,-3 0-36-15,0 2 5 0,-3 5 0 16,6-10 35-16,-6 10-40 0,4-5-1 0,-4 5-49 0,0 0-29 16,5 11-31-16,-5 0-28 0,-3 6-26 15,1 4-36-15,-2 6-15 0,-1 5-25 0,-2 2 7 0,1 7-34 16,-4 1 7-16,2-1-15 16,1-2-12-16,0-5-30 0,-2-4 27 0,1-2-30 0,4-3 14 15,-1-1-18-15,2-4 13 0,-4-2-24 16,6-5-10-16,-2 0-38 0,2-2-54 0,-2-4-43 0,3-7-36 15,0 0-9-15,0 0-30 0,0 0-36 0,7-9-37 0,1-4-52 0,-5-4 33 16,6-5-42-16,-1-4-19 16,1-4-5-16,1-3-58 0,0-4-226 0,-1-4-179 0</inkml:trace>
  <inkml:trace contextRef="#ctx0" brushRef="#br0" timeOffset="97745.49">6559 16118 1006 0,'9'-37'342'0,"2"7"-29"0,0 2-11 0,-6 6 9 16,2 2 4-16,-1 6 31 0,0 2 56 15,-2 4-8-15,0 4 10 0,-4 4-2 0,0 0-18 16,15 7-24-16,-12 5-35 0,3 2-36 0,0 12-42 0,-1 0-11 0,-2 6-86 15,0 2-1-15,1 2-61 0,-3 2 15 16,0 0-25-16,-1-1-15 0,-1 0-10 16,0-1-13-16,-1-4-45 0,1-6 11 0,-3 1-65 0,4-4-5 15,-3 1-46-15,1-6-67 0,-1-3-13 0,-1-2-6 0,4-1-59 16,-3-2-31-16,-2-2-17 16,1-4-10-16,4-4 7 0,-11 1 23 0,6-6 21 0,-3 0-25 15,2-5 80-15,-3-4-21 0,2-3 73 16,0-2 42-16,-1-1 25 0,1-3 29 0,2 1 31 0,-2 0 36 15,6 2 46-15,1 0 50 0,1 2 48 0,5-2 24 16,-1 2 34-16,6-2-16 0,1 1 21 0,6 0-44 16,2 1 0-16,3 1-17 0,2 2-29 0,2 0-22 0,8 0-26 15,0 2-33-15,0 0-41 0,3 0-70 16,1 1-13-16,0 0-75 0,-1 3-54 0,-4-1-78 0,1 2-74 16,-3-2-74-16,3 3-109 0,-2-2-383 15,-2 1-502-15</inkml:trace>
  <inkml:trace contextRef="#ctx0" brushRef="#br0" timeOffset="99019.92">7198 15438 154 0,'0'0'331'0,"-3"-8"-90"16,3 8-82-16,-3-7-31 0,3 7-30 0,-2-5-15 0,2 5-13 15,-7-7-8-15,7 7 5 16,-4-4-15-16,4 4-1 0,0 0-5 0,-8-5-2 16,8 5-4-16,0 0-3 0,-11-1 2 0,11 1 10 15,0 0 7-15,0 0 6 0,-13 1 8 0,13-1 0 0,0 0 0 16,0 0-11-16,-10 3-6 0,10-3-5 15,0 0-9-15,0 0 0 0,0 0 0 0,-9 4 4 0,9-4-6 16,0 0 6-16,0 0-3 0,0 0-5 0,0 0-16 0,0 0 16 16,0 0-11-16,0 0-1 0,0 0-3 15,0 0 12-15,0 0-19 0,-8 1 9 0,8-1-14 0,0 0 7 16,0 0-11-16,0 0 3 0,0 0-15 16,0 0 14-16,0 0-16 0,0 0 14 0,0 0-12 15,0 0 7-15,0 0-15 0,0 0 18 16,0 0-12-16,0 0 21 0,0 0-9 0,0 0 19 0,0 0 2 0,0 0 16 15,0 0 7-15,0 0 0 0,0 0 17 0,0 0-2 0,0 0 34 16,-5 9 8-16,6-3 37 16,-1 2 2-16,0 4 14 0,1 0-5 0,0 6-16 0,1 1-15 0,-1-1-17 15,0 6 10-15,2-1-7 16,-2 4 0-16,1-6 3 0,2 0 14 0,-3-2-23 0,1 0 0 16,0-1-13-16,1-1 1 0,-3 0-18 15,4-2 1-15,-3-2-15 0,1-3 8 0,0 3-13 0,1-3-6 16,0-1-4-16,2 1-3 0,0-3 12 0,1 0-1 0,2-1 34 15,0 1-15-15,3-2 32 0,0-4-30 16,4 3 31-16,-1-3-32 0,5 1 45 0,-1-2-39 0,2 0 33 16,0-1-34-16,3 0 24 0,4-1-39 15,-3-1-7-15,2 2-5 0,1-3-14 0,-1 1 27 0,1-1-44 16,1 1 36-16,-1-1-48 0,-3 2 29 16,3-2-34-16,-1 0 27 0,-5 2-36 0,4-1 33 0,-4 0-36 15,-1 1 36-15,1 0-36 16,-1 0 36-16,-4 1-39 0,0 0 35 0,2-1-34 0,-5 0 40 0,1 2-38 15,-1-2 48-15,-1 1-34 0,0 0 42 0,-1-1-30 16,0 0 35-16,1 1-34 0,-2-2 35 16,2 2-39-16,-3-1 33 0,3-2-36 0,-4 2 36 0,3-3-44 15,-3 5 41-15,2-2-50 0,-10 2 45 16,13-4-50-16,-13 4 40 0,12-4-42 0,-12 4 39 0,13-3-39 16,-13 3 42-16,10-1-46 0,-10 1 41 15,8-4-40-15,-8 4 40 0,0 0-39 0,10-1 40 0,-10 1-43 16,0 0 57-16,0 0-59 0,12 0 42 0,-12 0-41 0,0 0 43 15,0 0-43-15,0 0 43 0,11-3-47 16,-11 3 31-16,0 0-55 0,0 0 23 0,8-3-42 0,-8 3 32 16,5-5-41-16,-5 5 34 0,7-7-39 15,-7 7 30-15,6-7-41 0,-4 0 36 0,3 3-30 0,-5 4 47 16,6-10-21-16,-2 5 42 16,-4 5-27-16,5-10 42 0,-5 10-33 0,4-8 30 0,-4 8-29 15,3-6 38-15,-3 6-30 0,4-7 38 16,-4 7-33-16,0 0 48 0,5-7-46 0,-5 7 37 0,0 0-40 15,2-4 28-15,-2 4-42 0,0 0 31 0,0 0-35 0,0 0 26 0,3-7-26 16,-3 7 31-16,0 0-25 16,0 0 32-16,0 0-29 0,0 0 24 0,0 0-24 0,0 0 15 15,6-5-27-15,-6 5 1 0,0 0-32 16,0 0 1-16,0 0-11 0,0 0-23 0,0 0 1 0,0 0-39 16,0 0-14-16,0 0-6 0,0 0-11 15,0 0-14-15,0 0 2 0,0 0-14 0,0 0-23 0,0 0-9 16,0 0-19-16,0 0-16 0,0 0-28 0,0 0-32 0,-11 3-27 15,11-3-41-15,0 0-186 0,-9 9-100 16</inkml:trace>
  <inkml:trace contextRef="#ctx0" brushRef="#br0" timeOffset="100460.07">7690 14913 342 0,'4'9'692'0,"0"2"-83"15,-1 5-62-15,0 7-52 0,1 3-80 0,0 7-28 0,-2 3-36 16,2 6-29-16,-1 2-37 0,-2 2-39 16,-1-1-15-16,0-6-25 0,0 1-15 0,0-1-57 15,-2-3 2-15,2-4-47 0,-2-4 8 16,2-2-43-16,-1-2 14 0,0-6-36 0,1 1 20 0,0-5-32 0,0-2 21 15,0-1-56-15,1-1-27 0,2-5-39 0,-3-5-49 0,0 0-23 16,11-5-72-16,-5-5-50 16,0-3-26-16,2-6-25 0,-3-1 0 0,4-8 9 0,1-1-18 15,-4-6 70-15,3-5 6 0,-2-3 89 16,1-4 39-16,-2-2 30 0,3-3 25 0,-3 1 29 0,-2-3 34 16,0 2 17-16,2 1 44 0,-5 5 31 15,0 9 65-15,-1 4 58 0,3 7 78 0,-3 6-1 0,0 2 21 16,0 0 27-16,-3 8-17 0,2 3-16 0,1 7 25 0,-4 7 45 15,0 7 10-15,1 9-11 0,-1 7-36 16,-2 13-40-16,0 3-46 0,-3 6-29 0,1 11-44 0,1 0-10 16,0-10-25-16,-1-1-18 0,0 0-25 15,2-4-16-15,1-3-11 0,0-4-14 0,2-9-12 0,0-4-11 16,1-3-15-16,-1-6 2 16,3-1-34-16,0-1-41 0,-2-4-29 0,1-2-25 0,2-2 10 0,1-2-46 15,-2-7 27-15,7 5-37 16,-7-5 27-16,8-7-51 0,-3 0 20 0,0-6-38 0,1-1 5 15,1-7 2-15,1-1-10 0,-2-6 9 0,0-3 13 0,1-3 17 16,-2 1 9-16,3-9 44 16,-5-1 0-16,2 0 43 0,-1 1-7 0,-4 5 27 0,0 1-5 0,0 2 44 15,0 8 14-15,0 1 54 0,0 6 14 16,0 2 20-16,-2 5 32 0,0 1 6 0,0 5-7 0,2 6 26 16,0 0 27-16,-13 8 36 0,8 7 17 15,1 6-3-15,-4 10-29 0,1 7-11 0,-1 3-48 0,0 2-17 16,2 1-18-16,1 0-8 0,0-2-13 0,1-8-11 0,0-2-6 15,2-6-16-15,1-4 44 0,0-2-72 16,1-3-7-16,2-4-33 0,1-2-6 0,1-3-75 0,3-5-8 16,-7-3-78-16,16-5-18 0,-4-3-30 15,-1-6 6-15,2-3-1 0,4-5 3 0,-3-4 24 0,2-9 27 16,-2-3 1-16,1-1 49 16,-3-1 3-16,0-1 44 0,-4 1-5 0,-1 8 52 0,-2 4 31 15,1 5 80-15,-2 6 49 0,-4 4 62 16,0 3 53-16,0 10 24 0,0 0 12 0,-11 8-4 0,4 12-11 15,-4 10-27-15,-3 12-51 0,0 3-38 0,-2 13-32 0,0 2-28 0,1 3-38 16,2 0-30-16,-1-2-38 16,1 2-108-16,-1-7-90 0,10-7-83 0,-4-3-62 0,2-2-84 15,1-2-38-15,1-6-23 0,0-3-54 16,3-8-55-16,-1 1-594 0,1-3-820 0</inkml:trace>
  <inkml:trace contextRef="#ctx0" brushRef="#br0" timeOffset="101210.39">7686 15846 305 0,'0'0'472'0,"-3"10"-103"16,-1-4-79-16,0 0-61 0,2-1-39 0,0 2-33 16,2-7-18-16,-8 8-31 0,8-8-7 0,-2 8-55 0,2-8-5 15,-5 6-80-15,5-6-13 16,0 0-78-16,0 0-84 0,-5-4-75 0,5 4-249 0,0-11-46 0</inkml:trace>
  <inkml:trace contextRef="#ctx0" brushRef="#br0" timeOffset="101390.13">7612 15667 54 0,'-7'18'696'0,"3"3"-181"0,-1 4-107 16,-1 5-96-16,0 1-53 0,3 0-74 16,0 1-64-16,-1 0-58 0,1-6-83 15,2-2-24-15,-1-3-36 0,2-3-10 0,0-1-8 16,1-4-35-16,1-1-67 0,1-3-128 0,1-3-180 0,-4-6-3 0</inkml:trace>
  <inkml:trace contextRef="#ctx0" brushRef="#br0" timeOffset="101840.21">7636 14597 337 0,'-4'-13'361'0,"3"1"-54"0,-2 2-113 0,2-1 3 0,-2-1-85 0,3 1 31 16,-4 0-60-16,4-1 36 16,0 1-44-16,0-2 32 0,0 2-53 0,0-1 27 0,0-1-43 0,0 3 25 15,0-2-36-15,0 2 25 0,0-2-32 0,0 0 24 0,0 1-38 16,0 0 33-16,0 0-13 15,0 0 23-15,0 2-27 0,-2-1 28 0,1 2 3 0,1 1 7 16,0 1 0-16,0 6-4 0,-2-12-1 16,2 12-14-16,-3-10 12 0,3 10 10 0,0 0 52 0,0 7 52 15,-3 4 77-15,3 5 43 0,-1 4 22 16,1 7 34-16,0 7-53 0,0 5 41 0,0 7-17 0,3 8 3 16,1 0-1-16,-1 13-18 0,3 0-26 15,2 2-14-15,0 1-30 0,-1 0-19 0,4 1-40 0,-2 1-4 16,-1 2-54-16,2 1 3 0,-4 3-26 0,1-2-15 0,-1 0-18 15,0 0-20-15,-4-2-28 0,0 0 11 16,1-2-48-16,-2-3-50 0,2-3-47 0,-2-10-16 0,-2-1-89 16,0-2-26-16,1-2-70 15,-2-3-41-15,2-3-30 0,-1-5-46 0,0-3-52 0,-1-1-26 0,1-4-135 16,1-4-638-16,-1-4-898 16</inkml:trace>
  <inkml:trace contextRef="#ctx0" brushRef="#br0" timeOffset="103070.24">7457 16112 15 0,'0'0'713'0,"0"0"-149"0,0 0-69 16,0 0-36-16,-9 6 9 0,7 4-24 0,1 5-6 0,-2 6-29 15,-1 5-45-15,-1 8-32 0,2 11-76 16,-4 0-15-16,3 2-75 0,-1 4 5 0,-2-5-61 0,4 2 10 16,-1-2-52-16,0-4 24 0,3-5-39 15,-2-4 35-15,3-5-20 0,0-1-16 0,-3-5-8 0,3-2-13 16,-1-3-20-16,0-3-37 0,3-2-47 16,-2-3-39-16,2-2-16 0,-2-7-2 0,0 0-10 0,0 0-26 15,12-9-17-15,-7-3-55 0,3-5-23 16,-1-3-8-16,1-8-17 0,0-2 17 0,2-6 18 0,1-5 27 15,-1-1 40-15,-2-2 37 0,2-2 32 0,1-1 37 0,-2 0 31 16,3-2 33-16,-1 2 19 0,-1 0 82 16,2 5 25-16,0 1 48 0,-3 5 20 0,1 5 59 0,-1 4 1 15,0 7 29-15,-3 4 19 16,1 1 21-16,-2 3 47 0,0 4 37 0,-5 8 6 0,10-4-5 0,-10 4-7 16,10 12-49-16,-8 1 25 15,6 7-63-15,-7 4 21 0,1 9-201 0,-4 5-120 0,1 9 0 16,-7 3 0-16,4 3 0 0,-7 7 0 0,-1 3 0 0,0-4 0 0,-3-1 0 15,2-1 0-15,-4-2 0 16,0-1 0-16,2-12 0 0,-4 0 0 0,4-2 0 0,-2-4 0 0,-1-2-248 16,4-7-313-1,-1-1-146-15,1-3-98 0,-2-1-251 0,0-4-471 0,4-6-1159 0</inkml:trace>
  <inkml:trace contextRef="#ctx0" brushRef="#br0" timeOffset="116610.1">2556 13477 68 0,'0'0'274'0,"3"-5"-44"0,-3 5-28 0,0 0-24 16,0 0-22-16,0 0-17 0,0 0-36 15,0 0-12-15,0 0-12 0,0 0-17 0,0 0-6 0,0 0-22 16,0 0-16-16,0 0-33 16,0 0-33-16,0 0-33 0,0 0-15 0,0 0-26 15,0 0-36-15,0 0-45 0,0 0-99 0,4-5 238 16</inkml:trace>
  <inkml:trace contextRef="#ctx0" brushRef="#br0" timeOffset="119370.39">9869 13036 716 0,'1'-7'581'0,"-1"7"-95"16,2-7-47-16,-2 7-62 0,0 0-36 0,1-8-30 16,-1 8-26-16,0 0-20 0,3-6-17 0,-3 6-34 15,0 0 0-15,0 0-26 0,1-6 24 0,-1 6-47 0,0 0 61 16,0 0 18-16,0 0 63 0,0 0 21 0,5 9 20 0,-5-4 6 15,3 5 17-15,0 2 11 0,-2 4-7 16,0 2-161-16,1 6-214 0,-2 2 0 0,0 2 0 16,-2 6 0-16,0 3 0 0,-1 0 0 0,0 6 0 15,-1-7 0-15,-1 6 0 0,2-6 0 0,-1-2 0 0,2-2 0 16,-1-5 0-16,2 0 0 0,-1-3 0 16,2 0 0-16,0-3 0 0,0-3-313 0,0 0-390 0,0-1-101 15,0-3-152-15,0-3-756 16,3-2-1390-16</inkml:trace>
  <inkml:trace contextRef="#ctx0" brushRef="#br0" timeOffset="122285.05">10741 13019 705 0,'2'-6'915'0,"-2"6"-99"0,1-12-145 0,-1 12-43 15,1-8-91-15,-1 8-43 0,2-9-49 0,-2 9-7 0,0 0-26 16,3-6-38-16,-3 6-34 16,0 0-14-16,0 0-7 0,2-8 19 0,-2 8 21 0,3 4-285 0,-1 2-74 15,2 4 0-15,-1 6 0 16,1 2 0-16,0 7 0 0,-1 8 0 0,-3 1 0 16,4 4 0-16,-4 9 0 0,1 2 0 0,-1-2 0 15,0 0 0-15,0-1 0 0,0-8 0 0,0-1 0 16,0-1 0-16,0-2 0 0,0-6 0 0,3 0-605 0,-3 0-235 0,0-3-64 15,0-4-939-15,0-3-1555 0</inkml:trace>
  <inkml:trace contextRef="#ctx0" brushRef="#br0" timeOffset="138210.4">11375 12500 282 0,'0'0'324'0,"0"0"-64"0,0 0-40 0,0 0-37 0,0 0-37 16,0-7-18-16,0 7-12 0,0 0-12 16,0 0-43-16,0 0 43 0,0 0-43 0,0 0 39 0,0 0-39 15,0 0 30-15,0 0-28 0,0 0 13 16,0 0-26-16,0 0 17 0,0 0-18 0,0 0 8 0,0 0-14 16,0 0 2-16,0 0 34 0,0 0-6 15,0 0-6-15,0 0-19 0,0 0 4 0,0 0-16 0,0 0 2 16,0 0-15-16,0 0 7 15,0 0-13-15,-11-1 9 0,11 1-14 0,0 0 18 0,0 0-8 0,0 0 10 16,0 0-2-16,0 0 6 0,-7 4-15 0,7-4 5 0,0 0-3 16,0 0 1-16,0 0-13 15,0 0 7-15,0 0-8 0,0 0 3 0,-8 3-13 0,8-3 11 0,0 0-11 16,0 0 8-16,0 0-8 16,0 0 7-16,-6 4-5 0,6-4 1 0,0 0 2 0,0 0 7 15,0 0-3-15,0 0 11 0,0 0-10 16,0 0 12-16,0 0-8 0,0 0 5 0,0 0-11 0,-6 3 4 15,6-3-10-15,0 0 6 0,0 0-10 0,0 0 8 0,-8 5-10 16,8-5 9-16,0 0-8 0,0 0-3 16,-5 5-19-16,5-5-2 0,0 0-14 0,0 0-4 0,0 0-30 15,-4 5-17-15,4-5-17 0,0 0-48 16,0 0-6-16,0 0-104 0,0 0-33 0,0 0-448 16,0 0-258-16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33.37708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6-07T19:28:12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4015 7677 485 0,'0'0'615'0,"0"0"-100"0,-10 5-65 0,10-5-44 15,0 0-67-15,-9 1-1 16,9-1-40-16,0 0 2 0,0 0-43 0,-12 3-9 0,12-3-37 0,0 0-38 16,0 0-15-16,0 0-10 15,0 0-14-15,0 0-18 0,-12-1-4 0,12 1-1 0,0 0-1 16,0 0-4-16,-6-7 2 0,6 7 2 0,0 0-2 0,-4-7 6 0,4 7-13 15,-4-7-15-15,4 7-16 16,-4-11-12-16,4 11-14 0,-3-13 9 0,2 6-30 0,-3-5 10 16,3 3-32-16,-1-6-10 0,1-1-22 15,0-3-25-15,1 0-13 0,0-3-24 0,0-3-18 0,1-1 1 16,0 0-3-16,-1-3 31 0,0 4 3 16,0 2 19-16,0 1 8 0,0 2 24 0,0 2-6 0,-1 1 19 15,0 5-2-15,0-2 25 0,0 5-5 16,-3-1 8-16,0 4-4 0,4 6 2 0,-7-4-6 0,7 4 3 15,-13 5-3-15,5 4-1 0,-2 2 1 0,2 2 4 16,-3-1-1-16,1 3 4 0,2 0 6 0,0 0-22 16,0-3 10-16,1 0 12 0,-1 2 0 0,3-5-1 0,0 1-2 15,1-3-11-15,0 1 3 16,3-3 3-16,1-5 5 0,0 0-2 0,0 0-4 0,0 0-18 0,0 0-22 16,9-7 4-16,-3-1-8 15,0-2-7-15,3-2 9 0,-3-1-17 0,4-3 22 0,-1 3-9 16,-1 0 19-16,-1 0-6 0,2 1 19 0,1 1-14 0,-2-1 15 0,-3 6-11 15,2 0 36-15,1 1 11 16,-8 5 25-16,12-3 12 0,-12 3-1 0,15 8 1 0,-11-2-7 16,4 2 0-16,-1 3-11 0,2 3-14 15,-3-3-19-15,3 2 15 0,-2 1-7 0,1-1-15 0,3-1-24 16,0 0-65-16,-2-2-99 0,6 0-117 16,-4-2-144-16,6 0-159 0,-5-2-784 0,7-3-983 15</inkml:trace>
  <inkml:trace contextRef="#ctx0" brushRef="#br0" timeOffset="970.34">6372 7689 4 0,'-10'6'392'0,"1"-1"-87"0,-1-1-38 0,2 0-79 16,-1 0 23-16,-2 2-58 16,3 0 22-16,-3-1-37 0,1-1 27 0,3 3-28 0,-2-1 10 15,0-2-29-15,2 2-18 0,-1 0 7 16,1-3-12-16,1 0 10 0,6-3-6 0,-10 8 8 0,10-8-6 16,-8 6 6-16,8-6-4 0,-9 4 28 15,9-4 4-15,-4 4 39 0,4-4-3 0,0 0 40 0,-9 5-3 16,9-5-32-16,0 0 14 0,0 0-20 0,0 0-32 0,-9-6-20 15,9 6-25-15,1-13-38 0,1 2 13 16,0-1 21-16,2-3-50 0,-2-1 24 0,6-3-46 0,-5-2 15 16,2-3-57-16,3 0-30 15,-1-3-20-15,0-2-13 0,2-3-15 0,-2 3-22 0,2-4 23 0,-3 2-18 16,0 1 33-16,0 0-6 16,-1 6 24-16,-1-2-14 0,2 4 28 0,-2 0-7 0,0 5 26 15,0 2-8-15,-3 0 23 0,2 3-13 16,-1 3 15-16,1-1-11 0,-2 4 41 0,-1 6 1 0,2-8 58 15,-2 8-13-15,0 0 25 0,5 4-21 0,-6 4 19 0,-3 1-21 16,2 3 23-16,-2 3-3 0,-1-1 1 16,-2 2 7-16,1 2 0 0,-3 0 2 0,3-3 34 0,0 1-43 15,0-3 30-15,0-3-57 0,3 0 26 16,0-3-51-16,0-2 24 0,3-5-54 0,-1 10 20 0,1-10-46 16,0 0-26-16,10-5-26 0,-3-3-15 15,1-1-8-15,4-4-24 0,-2 0 15 0,3-3-28 0,1 1 11 16,-5 0-16-16,3-1 37 15,-2 4 7-15,-1 2 29 0,-2 2-10 0,-2 2 44 0,-5 6 39 0,12-3 54 16,-12 3-10-16,7 14 9 0,-7-4-27 0,0 5 11 16,0 4-13-16,0 1-34 0,-3 4-49 15,3 4-62-15,-2-2-94 0,0 4-90 0,0-4-240 0,2 3-496 0,-2-5-654 16</inkml:trace>
  <inkml:trace contextRef="#ctx0" brushRef="#br0" timeOffset="2230.19">8409 7776 180 0,'0'0'800'16,"0"0"-121"-16,-2 8-104 0,2-8-61 0,-4 8-55 0,4-8-39 16,-8 8-34-16,8-8-26 15,-8 5-7-15,8-5-53 0,-9 9-9 0,9-9-64 0,-10 5-26 0,10-5-32 16,-7 4-28-16,7-4-21 0,-6 4-19 16,6-4-29-16,0 0 0 0,-8 3-48 0,8-3-34 0,0 0 10 15,-3-7-35-15,3 7 12 0,3-13-38 16,2 5 19-16,2-5-46 0,-1-1 45 0,3-3-50 0,0-1 27 15,3-7-26-15,3 0-46 0,-1-1-16 0,4-6-15 0,-3-3-22 16,4 0-8-16,0 0 28 0,-3-3-8 16,0 2 23-16,-1 0 5 0,0 0 25 0,-4 7 17 0,-2 4 38 15,1 3 22-15,-5 2 57 16,-1 7 5-16,1-1 24 0,-3 2-16 0,-2 5 21 0,0 0-7 0,0 7 25 16,-11-4-8-16,11 4 19 15,-14 9-29-15,4-2 12 0,-4 6-2 0,-2 2 1 0,3-2-4 16,-5 7-1-16,2 0 6 0,-3-2-6 0,5-2 0 0,3-2 3 0,-2 0-10 15,3-4-14-15,4-1-3 16,-1-2-2-16,5-1-6 0,2-6-30 0,0 0-45 0,0 0-56 16,15-2-61-16,-3-4-67 0,4-5-37 15,3 0-20-15,4-5-46 0,2 2 17 0,-2-2 4 0,3 4 10 16,2-3-5-16,-5 4-18 0,-3 4-236 16,-1 3-87-16</inkml:trace>
  <inkml:trace contextRef="#ctx0" brushRef="#br0" timeOffset="40920.29">10786 7621 471 0,'-10'4'421'15,"10"-4"-38"-15,-8 3-91 0,8-3-20 0,-7 3-33 0,7-3-26 16,-9 3 0-16,9-3-13 0,-7 3 6 16,7-3-35-16,-8 3 31 0,8-3-25 0,0 0 12 0,-8 4-16 15,8-4-8-15,0 0-8 16,-7 5-3-16,7-5-10 0,0 0 1 0,-8 4-14 0,8-4 0 0,-4 6 5 15,4-6 14-15,-7 8-48 0,7-8 28 0,-3 4-43 0,3-4 26 16,-3 6-46-16,3-6 31 16,0 0-48-16,-7 6 29 0,7-6-47 0,0 0 38 0,0 0-34 0,-5 5 27 15,5-5-37-15,0 0 33 16,0 0-39-16,0 0 22 0,0 0-43 0,0 0 23 0,-3-6-36 16,4-3 13-16,3 0-53 0,0-5 17 15,5-3-66-15,0-3 11 0,0-8-51 0,5 0-23 0,-2-7-22 16,1-2-32-16,2-1-9 0,0-1-13 0,-3-1 13 0,3-3-7 15,-3 3 10-15,-2 0 6 0,0 4 19 16,1-2 37-16,-4 9 20 0,-1 4 39 0,0 4 60 0,-3 3 39 16,1 3 32-16,-3 4 5 0,-1 2 19 15,0 9 12-15,-3-7 37 0,3 7 1 0,-9 6 32 0,1 3-14 16,-2 0 15-16,0 8-16 0,-2-1 16 16,1 2-25-16,-3 0 25 0,5 0-23 0,-2 1 20 0,-1-1-5 15,1-2-12-15,6-3-18 16,-2 1-28-16,0-3-7 0,5-3-10 0,-4 2-11 0,6-4-4 0,0-6-7 15,2 11-4-15,-2-11-27 0,11 2-40 0,-2-4-44 0,3-4-1 16,0 1-32-16,7-5 12 16,-3-2-18-16,6-3 28 0,1-1-2 0,-2-2 30 0,1 2 1 0,-2 1 27 15,-3 2-6-15,-2 1 23 16,0 5-8-16,-4 0 60 0,-3 1 41 0,-8 6 65 0,16 2 24 16,-9 2-2-16,-5 4-16 0,1 2-19 15,0 3-21-15,-3 3-21 0,0 2-19 0,0 3-12 0,0-1-85 16,-3-1-67-16,3 2-120 0,0-1-136 0,0 0-181 0,3-2-203 15,1-2-281-15,2-2-636 0</inkml:trace>
  <inkml:trace contextRef="#ctx0" brushRef="#br0" timeOffset="42030.33">12923 7573 346 0,'1'7'599'0,"-1"-7"-93"0,4 8-81 0,-4-8-56 15,3 8-61-15,-3-8-40 0,1 7-7 0,-1-7-23 0,1 11-13 16,-1-11-20-16,0 7-24 0,0-7-33 0,3 10-22 0,-3-10-17 15,0 8-24-15,0-8-17 0,0 9-6 16,0-9 4-16,0 0 4 0,3 7 4 0,-3-7 9 0,0 0 8 16,0 0 9-16,1 7 31 15,-1-7-42-15,0 0 31 0,0 0-49 0,0 0 33 0,0 0-64 0,0 0 41 16,0 0-31-16,0 0 26 16,3-9-51-16,0 0 29 0,-2-2-45 0,3-5 28 0,4-4-58 15,-2-3 29-15,4-6-55 0,-2-6-8 16,7-2-6-16,-3-3-8 0,2-1-10 0,-2-1-3 0,4-3-10 15,-4 2 23-15,3 1 7 0,-3 2 12 0,0 0 7 0,-5 10 12 16,1 1 8-16,-1 7 0 0,0 0 25 16,-3 7 25-16,0 0 49 0,0 4-22 0,-3 2 15 0,-1 9-34 15,-1-8 12-15,1 8-25 0,-10 5-2 16,1 3 1-16,-2 3-1 0,-4 3-9 0,1 3 7 0,-2 3 4 16,2 3 8-16,-5-4 13 15,4 2 11-15,2-3-3 0,1-4 27 0,2 0-7 16,1-2-16-16,3-3-15 0,0-1-28 0,1 0-22 0,5-8 8 0,0 0-6 0,0 0-20 15,11-2-15-15,1-9-23 16,3-3-16-16,4-4-17 0,5-2-14 0,4-4-2 0,0-3-14 0,1 2 43 16,1 0 17-16,0 1 15 15,-5 3 6-15,0 4 11 0,-7 6-1 0,0 0 11 0,-3 6 11 16,-3 3 7-16,-3 5-23 0,-2 4 35 16,-2 5 3-16,-2 5-12 0,-3 4-13 0,-4 7 19 0,-3 4-27 15,-1 7-14-15,-1 3-94 0,-2-1-90 16,-1-1-101-16,2-1-182 0,-2-1-137 0,4-6-279 0,0-2-496 15</inkml:trace>
  <inkml:trace contextRef="#ctx0" brushRef="#br0" timeOffset="47610.01">3993 5864 407 0,'0'0'442'0,"0"-8"-56"16,0 8-71-16,0 0-35 0,0 0-31 0,0 0-13 0,0 0-20 15,0 0-5-15,3-5-13 0,-3 5-11 16,0 0-1-16,0 0 4 0,0 0-40 0,0 0 19 0,0 0-30 15,0 0 6-15,0 0-25 0,0 0 12 0,0 0-39 0,0 0 5 16,0 0-31-16,0 0 7 0,0 0-34 16,0 0 10-16,0 0-30 0,0 0 11 0,0 0-6 0,3 7 82 15,-2 4 20-15,-2 1-14 0,1 4-23 16,-3 3-16-16,0 7-18 0,3 0-4 0,-3 7-12 0,-1-1-7 16,2 2-7-16,-1 0-8 0,0-1-1 15,-1-1-3-15,3-5-9 0,0-3 1 0,-2 1-2 0,3-6-5 16,-3-2 0-16,2-2-3 0,-2-1-5 0,3-2-8 0,0-2 1 15,-2 1-19-15,2-4 4 0,-2 2-24 16,2-9 8-16,-2 10-63 0,2-10-26 0,0 0-29 0,0 0 28 16,-15-5-9-16,9 1 29 15,2-4-7-15,-3-2 17 0,-2-2-13 0,2 0 16 0,-1-1-1 0,-1 0 9 16,-2-2-6-16,1 2 27 16,3-1 9-16,-3 4 47 0,3 0 21 0,-1 0 17 15,4 3-9-15,-3 1 1 0,1 1-13 0,6 5 7 16,-7-8 7-16,7 8 8 0,0 0 5 0,-8 5 108 0,8 5 45 15,1 0 24-15,7 3-29 0,-2 5-6 0,7 1-32 0,2 1-5 16,2 1-21-16,5-2-1 0,3-1-24 16,5-1-8-16,-1-1-17 0,0-4-8 0,3-4-12 15,0 0-20-15,3-2-38 0,-3-3-95 0,0-3-80 16,-2 0-131-16,0-1-134 0,5-2-207 0,-7 0-490 16,-2-4-768-16</inkml:trace>
  <inkml:trace contextRef="#ctx0" brushRef="#br0" timeOffset="50010.15">6551 5681 198 0,'-2'6'527'0,"1"5"-96"0,0 1-65 0,1 3-48 15,-3 4-17-15,-1 4-37 0,3 3-33 0,-2 0-34 16,-1 6-20-16,0-2-36 0,-2-1-15 0,2 2-28 0,1-5-1 15,-2-1-26-15,3-1 2 0,-2-1-24 0,1-3 1 0,0-2-20 16,-1-1 3-16,4-2-18 0,-2-4 10 16,0 1-15-16,1-2 8 0,-2 0-39 0,2-3-28 0,-2 0-67 15,0-2-54-15,3-5-11 0,-6 6-37 16,6-6 58-16,0 0-19 0,-12-5 67 0,6 0-20 0,2-2 63 16,-1-1-29-16,2-2 59 0,-5-1-41 15,4-2 52-15,-3 0-38 0,0 1 59 0,-2-2-21 0,2 2 86 16,-1 2 28-16,5 0 49 0,-5 3-3 0,4-2-8 0,-2 3 5 15,2 2-22-15,4 4-2 16,-9-2-12-16,9 2 4 0,-8 4-10 0,4 1 6 0,3 4-14 0,1-3 8 16,0 5-16-16,4-1 25 15,-1 1-8-15,6-1 24 0,1 1-5 0,2 0 22 0,6-1-39 16,0-2 14-16,8-1-44 0,-1-3 1 16,2-3-22-16,3-1-37 0,8-3-76 0,-2-2-116 0,8-5-115 15,1 0-147-15,1-4-623 0,-3 0-692 16</inkml:trace>
  <inkml:trace contextRef="#ctx0" brushRef="#br0" timeOffset="52680.44">8805 5986 1294 0,'0'0'986'15,"4"-3"-144"-15,-4 3-142 0,0 0-83 16,5-6-121-16,-5 6-39 0,0 0-59 0,0 0-17 0,0 0-55 16,3-7-50-16,-3 7-61 15,0 0-38-15,0 0-48 0,0 0-27 0,0 0-80 16,0 0-47-16,1-4-77 0,-1 4-39 0,0 0-90 0,0 0-11 0,0 0-76 0,0 0-79 15,0 0-96-15,0 0-59 16,0 0-46-16,13-2-197 0,-13 2-307 0,0 0-719 16</inkml:trace>
  <inkml:trace contextRef="#ctx0" brushRef="#br0" timeOffset="53050.43">10447 6019 1636 0,'0'0'1040'0,"0"0"-142"0,0 0-176 16,0 0-151-16,-5-4-132 0,5 4-73 16,0 0-76-16,0 0-20 0,0 0-35 0,0 0-6 0,0 0-39 15,-7 5-22-15,7-5-49 0,0 0-14 16,0 0-65-16,0 0-51 0,0 0-83 0,0 0-52 0,0 0-97 15,0 0-30-15,0 0-96 0,0 0-123 0,0 0-82 0,0 0-124 16,0 0-707-16,0 0-1007 16</inkml:trace>
  <inkml:trace contextRef="#ctx0" brushRef="#br0" timeOffset="53990.23">13140 6100 154 0,'0'0'497'0,"0"0"-92"0,0 0-111 0,-12-1-35 16,12 1-75-16,0 0 0 16,0 0-46-16,0 0 9 0,-10-3-21 0,10 3-2 15,0 0-11-15,0 0 6 0,0 0-29 0,0 0 7 16,0 0-16-16,0 0 4 0,0 0-5 0,0 0 13 0,0 0-9 16,0 0 3-16,0 0-4 0,0 0 30 15,0 0-7-15,0 0 38 0,0 0 25 0,0 0 26 16,0 0-1-16,0 0-6 0,0 0 38 0,10 3-40 0,-10-3 36 0,17 0-38 15,-17 0 36-15,27 0-12 0,-10-3-17 16,1 2-19-16,5 0-8 0,1-4-48 0,3 3-14 0,-4-1-29 16,4-2-6-16,-3 3-25 15,1-1 5-15,-2 0-19 0,-2-1-77 0,-2 3-52 0,-7 1-111 0,3-4-69 16,0 2-121-16,-3 0-126 16,-12 2-156-16,18-1-784 0,-18 1-1087 0</inkml:trace>
  <inkml:trace contextRef="#ctx0" brushRef="#br0" timeOffset="57339.94">15704 5786 171 0,'0'0'669'0,"0"0"-140"0,0-7-86 0,0 7-56 16,0 0-60-16,0 0-19 0,-1-5-18 16,1 5 5-16,0 0-34 0,0 0-13 0,0 0-48 0,0 0-11 15,0 0-38-15,0 0 7 0,-4 5-21 16,1 2 13-16,2 3-13 0,-2 0-19 0,2 3-17 0,-1 3-12 15,0 1-11-15,-1 0 30 0,1-1-52 0,2 2 27 16,-1 0-49-16,-3 0 27 0,3 0-69 0,-2-1 23 16,2 0-1-16,0-1-2 0,-2 0-1 0,1 1-3 0,0-4-1 15,-1-2-21-15,0 1 20 16,1-1 0-16,0-1 2 0,-2 2 0 0,-1-3-6 0,2 2 14 16,-4-4-32-16,2 2 0 0,2-2-8 15,-2 0-7-15,0 0-11 0,2-2-17 0,-1-1-17 0,4-4-19 16,-8 8-40-16,8-8-3 0,-10 5-52 0,10-5-5 0,0 0-23 0,-12-6 11 15,12 6 3-15,-8-11 34 16,3 4 14-16,0-3 40 0,1-1 14 0,2-3 23 0,-2-1 10 16,1 1 22-16,0-1-7 0,3-1 25 15,-2 1 0-15,2 1 26 0,-2 0 9 0,2 4 31 0,0-1 11 16,0 2 31-16,0 0-3 0,0 1 18 16,0 0-15-16,0 8 16 0,0-8 18 0,0 8 44 0,0 0-15 15,0 0 1-15,0 0-24 16,7 6-22-16,-3 0-24 0,4 3-2 0,-1-1-14 0,4 2-9 0,1-1-4 15,4 2-6-15,3 0-6 0,1-2-13 0,3 0 3 0,4-1-5 16,4 0-8-16,3-3-39 16,-1-2-60-16,-2-2-83 0,3 0-90 0,4-2-75 0,-2-3-132 0,-2-1-97 15,1-2-418-15,-3 3-582 16</inkml:trace>
  <inkml:trace contextRef="#ctx0" brushRef="#br0" timeOffset="91360.39">3253 7114 681 0,'0'0'510'0,"-11"7"-93"15,11-7-38-15,-8 3-36 0,8-3-51 0,0 0-31 0,-11 3-21 16,11-3-35-16,0 0-25 0,0 0-28 0,-12 1-31 0,12-1-19 15,0 0-19-15,0 0-9 0,0 0 7 16,0 0-8-16,0 0-13 0,-8 1 10 16,8-1-3-16,0 0-2 0,0 0 24 0,0 0 4 0,0 0 14 15,6 6-7-15,-6-6-24 0,9 5-2 0,-6 1-24 0,6-2 20 16,-2 3 6-16,4 1-9 16,2 0-7-16,2 4-9 0,1 1-10 0,6 0 15 0,3 1 34 0,2 1-24 15,0-1 10-15,14-1-14 16,-1-1 39-16,2 1-21 0,5-3 58 0,2-2-58 0,3-2 21 15,0-1-53-15,3-1-10 0,4-4-5 0,-4 3-6 0,-1-4-8 0,-3 1-4 16,-2-2-3-16,-6 2 22 16,-4-2-113-16,-7 0-39 0,-2 2-42 0,-3 0-50 0,-4-2-16 15,-3 2-61-15,-1 0-40 0,-2-1-49 16,-3 1-21-16,0 1-92 0,1-1-102 0,-2 0-416 0,2 0-611 16</inkml:trace>
  <inkml:trace contextRef="#ctx0" brushRef="#br0" timeOffset="91730.15">7155 7227 572 0,'13'-2'562'0,"6"0"-85"16,5 0-70-16,10 0-33 0,4 0-62 0,8-4-24 0,5 5-51 16,2 0-6-16,2-1-47 15,0 2-20-15,-5 2-53 0,2-2-54 0,-6 4-152 0,-8 2-148 16,-6 0-222-16,-2 4-527 0,-11-2-588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76" y="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51375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6" y="4416537"/>
            <a:ext cx="5608970" cy="418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3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76" y="8829930"/>
            <a:ext cx="3038599" cy="4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971978F9-841A-4E07-B25F-CE56245EA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1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139FD-979F-41B5-A7EE-5D6A6B735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DA758-5F02-497F-BAB7-179BA9B16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8864A-BA9A-4A2D-A14F-BE4846A70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10F57-858B-4D5C-A18D-B7F76CBC8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0DED-66D3-4BA1-B07D-F5D00FF54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B93E5-D0A8-4449-8EDA-7200A5045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9A001-CD7C-4BC8-8644-DE0E0C2A2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38A81-95FA-465D-A66F-4F249F4E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4D32-5193-46E8-89B3-7EDCADB8D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0E953-F900-487F-9E21-E16279E67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525D0-8082-4960-8595-8D2F510A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5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/>
            </a:lvl1pPr>
          </a:lstStyle>
          <a:p>
            <a:pPr>
              <a:defRPr/>
            </a:pPr>
            <a:fld id="{AC853D29-2309-4071-BCDA-BCE597E32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1113" y="1600200"/>
            <a:ext cx="84788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1113" y="1600200"/>
            <a:ext cx="84788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75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30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801688" indent="-1730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3pPr>
      <a:lvl4pPr marL="1146175" indent="-1714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484313" indent="-17621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5pPr>
      <a:lvl6pPr marL="19415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6pPr>
      <a:lvl7pPr marL="23987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7pPr>
      <a:lvl8pPr marL="28559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8pPr>
      <a:lvl9pPr marL="3313113" indent="-176213" algn="l" rtl="0" fontAlgn="base">
        <a:lnSpc>
          <a:spcPct val="9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Huffman Coding Algorithm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Step 1: Initialize </a:t>
            </a:r>
            <a:r>
              <a:rPr lang="en-US" altLang="en-US" i="1"/>
              <a:t>n</a:t>
            </a:r>
            <a:r>
              <a:rPr lang="en-US" altLang="en-US"/>
              <a:t> one node trees and label them with the characters in a dictionary. Record the frequency of each character in its tree’s root to indicate the tree’s </a:t>
            </a:r>
            <a:r>
              <a:rPr lang="en-US" altLang="en-US">
                <a:solidFill>
                  <a:srgbClr val="FF0000"/>
                </a:solidFill>
              </a:rPr>
              <a:t>weight</a:t>
            </a:r>
            <a:r>
              <a:rPr lang="en-US" altLang="en-US"/>
              <a:t> </a:t>
            </a:r>
          </a:p>
          <a:p>
            <a:pPr marL="0" indent="0"/>
            <a:r>
              <a:rPr lang="en-US" altLang="en-US"/>
              <a:t>Step 2: Repeat the following operation until a single tree is obtained. </a:t>
            </a:r>
          </a:p>
          <a:p>
            <a:pPr lvl="1"/>
            <a:r>
              <a:rPr lang="en-US" altLang="en-US"/>
              <a:t>Find two trees with the smallest weights. </a:t>
            </a:r>
          </a:p>
          <a:p>
            <a:pPr lvl="1"/>
            <a:r>
              <a:rPr lang="en-US" altLang="en-US"/>
              <a:t>Make them the left and right subtrees of a new tree</a:t>
            </a:r>
          </a:p>
          <a:p>
            <a:pPr lvl="1"/>
            <a:r>
              <a:rPr lang="en-US" altLang="en-US"/>
              <a:t>record the sum of their weights in the root of the new tree as its </a:t>
            </a:r>
            <a:r>
              <a:rPr lang="en-US" altLang="en-US">
                <a:solidFill>
                  <a:srgbClr val="FF0000"/>
                </a:solidFill>
              </a:rPr>
              <a:t>weight </a:t>
            </a:r>
          </a:p>
          <a:p>
            <a:pPr marL="0" indent="0"/>
            <a:r>
              <a:rPr lang="en-US" altLang="en-US"/>
              <a:t>Example: alphabet {A, B, C, D, _} with frequency</a:t>
            </a:r>
          </a:p>
          <a:p>
            <a:pPr marL="0" indent="0"/>
            <a:endParaRPr lang="en-US" altLang="en-US"/>
          </a:p>
        </p:txBody>
      </p:sp>
      <p:graphicFrame>
        <p:nvGraphicFramePr>
          <p:cNvPr id="535588" name="Group 36"/>
          <p:cNvGraphicFramePr>
            <a:graphicFrameLocks noGrp="1"/>
          </p:cNvGraphicFramePr>
          <p:nvPr/>
        </p:nvGraphicFramePr>
        <p:xfrm>
          <a:off x="654050" y="5387975"/>
          <a:ext cx="7496175" cy="1044575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character 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_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probability</a:t>
                      </a:r>
                    </a:p>
                  </a:txBody>
                  <a:tcPr marT="45698" marB="4569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B5CAC3-01DB-4F4B-875E-0C47BF87134F}"/>
                  </a:ext>
                </a:extLst>
              </p14:cNvPr>
              <p14:cNvContentPartPr/>
              <p14:nvPr/>
            </p14:nvContentPartPr>
            <p14:xfrm>
              <a:off x="2793600" y="4703400"/>
              <a:ext cx="6057360" cy="204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B5CAC3-01DB-4F4B-875E-0C47BF871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4240" y="4694040"/>
                <a:ext cx="6076080" cy="20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16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0" y="1508125"/>
            <a:ext cx="8566150" cy="192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43" name="Picture 4" descr="Fig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5"/>
          <a:stretch>
            <a:fillRect/>
          </a:stretch>
        </p:blipFill>
        <p:spPr bwMode="auto">
          <a:xfrm>
            <a:off x="2536825" y="395288"/>
            <a:ext cx="412115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83A18D-A7BA-4C1E-8A82-F0FBC799801A}"/>
                  </a:ext>
                </a:extLst>
              </p14:cNvPr>
              <p14:cNvContentPartPr/>
              <p14:nvPr/>
            </p14:nvContentPartPr>
            <p14:xfrm>
              <a:off x="227880" y="723960"/>
              <a:ext cx="8839080" cy="404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83A18D-A7BA-4C1E-8A82-F0FBC79980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520" y="714600"/>
                <a:ext cx="8857800" cy="40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64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0" y="1508125"/>
            <a:ext cx="8566150" cy="192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267" name="Picture 4" descr="Fig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4"/>
          <a:stretch>
            <a:fillRect/>
          </a:stretch>
        </p:blipFill>
        <p:spPr bwMode="auto">
          <a:xfrm>
            <a:off x="2498725" y="817563"/>
            <a:ext cx="412115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9C8188-A053-4186-8BCF-EF53DED16EB5}"/>
                  </a:ext>
                </a:extLst>
              </p14:cNvPr>
              <p14:cNvContentPartPr/>
              <p14:nvPr/>
            </p14:nvContentPartPr>
            <p14:xfrm>
              <a:off x="2209680" y="2923560"/>
              <a:ext cx="5986440" cy="318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9C8188-A053-4186-8BCF-EF53DED16E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0320" y="2914200"/>
                <a:ext cx="6005160" cy="31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61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Huffman Code 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Therefore,</a:t>
            </a:r>
          </a:p>
          <a:p>
            <a:pPr marL="0" indent="0"/>
            <a:r>
              <a:rPr lang="en-US" altLang="en-US"/>
              <a:t>‘DAD’ is encoded as 011101 and</a:t>
            </a:r>
          </a:p>
          <a:p>
            <a:pPr marL="0" indent="0"/>
            <a:r>
              <a:rPr lang="en-US" altLang="en-US"/>
              <a:t>100110110111010 is decoded as BAD_AD</a:t>
            </a:r>
          </a:p>
          <a:p>
            <a:pPr marL="0" indent="0"/>
            <a:endParaRPr lang="en-US" altLang="en-US"/>
          </a:p>
        </p:txBody>
      </p:sp>
      <p:graphicFrame>
        <p:nvGraphicFramePr>
          <p:cNvPr id="538677" name="Group 53"/>
          <p:cNvGraphicFramePr>
            <a:graphicFrameLocks noGrp="1"/>
          </p:cNvGraphicFramePr>
          <p:nvPr/>
        </p:nvGraphicFramePr>
        <p:xfrm>
          <a:off x="808038" y="2008188"/>
          <a:ext cx="7496175" cy="1782763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character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probability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codeword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40088F-AB13-4AB6-9B54-45E654C565D5}"/>
                  </a:ext>
                </a:extLst>
              </p14:cNvPr>
              <p14:cNvContentPartPr/>
              <p14:nvPr/>
            </p14:nvContentPartPr>
            <p14:xfrm>
              <a:off x="794880" y="1644120"/>
              <a:ext cx="4464360" cy="448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40088F-AB13-4AB6-9B54-45E654C56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1634760"/>
                <a:ext cx="4483080" cy="45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18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Huffman Tree (Coding)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The expected number of bits per character is then</a:t>
            </a:r>
          </a:p>
          <a:p>
            <a:pPr marL="0" indent="0"/>
            <a:r>
              <a:rPr lang="en-US" altLang="en-US"/>
              <a:t>2x0.35 + 3x0.1+2x0.2+2x0.2+3x0.15 = 2.25</a:t>
            </a:r>
          </a:p>
          <a:p>
            <a:pPr marL="0" indent="0"/>
            <a:r>
              <a:rPr lang="en-US" altLang="en-US"/>
              <a:t>Fixed-length encoding needs at 3 bits for each character</a:t>
            </a:r>
          </a:p>
          <a:p>
            <a:pPr marL="0" indent="0"/>
            <a:r>
              <a:rPr lang="en-US" altLang="en-US"/>
              <a:t>This is an important technique for file (data) compression</a:t>
            </a:r>
          </a:p>
          <a:p>
            <a:pPr marL="0" indent="0"/>
            <a:r>
              <a:rPr lang="en-US" altLang="en-US"/>
              <a:t>Huffman tree/coding has more general applications:</a:t>
            </a:r>
          </a:p>
          <a:p>
            <a:pPr lvl="1"/>
            <a:r>
              <a:rPr lang="en-US" altLang="en-US"/>
              <a:t>Assign </a:t>
            </a:r>
            <a:r>
              <a:rPr lang="en-US" altLang="en-US" i="1"/>
              <a:t>n</a:t>
            </a:r>
            <a:r>
              <a:rPr lang="en-US" altLang="en-US"/>
              <a:t> positive numbers </a:t>
            </a:r>
            <a:r>
              <a:rPr lang="en-US" altLang="en-US" i="1"/>
              <a:t>w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w</a:t>
            </a:r>
            <a:r>
              <a:rPr lang="en-US" altLang="en-US" baseline="-25000"/>
              <a:t>2</a:t>
            </a:r>
            <a:r>
              <a:rPr lang="en-US" altLang="en-US"/>
              <a:t>, …, </a:t>
            </a:r>
            <a:r>
              <a:rPr lang="en-US" altLang="en-US" i="1"/>
              <a:t>w</a:t>
            </a:r>
            <a:r>
              <a:rPr lang="en-US" altLang="en-US" baseline="-25000"/>
              <a:t>n</a:t>
            </a:r>
            <a:r>
              <a:rPr lang="en-US" altLang="en-US"/>
              <a:t> to the </a:t>
            </a:r>
            <a:r>
              <a:rPr lang="en-US" altLang="en-US" i="1"/>
              <a:t>n</a:t>
            </a:r>
            <a:r>
              <a:rPr lang="en-US" altLang="en-US"/>
              <a:t> leaves of a binary tree</a:t>
            </a:r>
          </a:p>
          <a:p>
            <a:pPr lvl="1"/>
            <a:r>
              <a:rPr lang="en-US" altLang="en-US"/>
              <a:t>We want to minimize weighted path length               with </a:t>
            </a:r>
            <a:r>
              <a:rPr lang="en-US" altLang="en-US" i="1"/>
              <a:t>l</a:t>
            </a:r>
            <a:r>
              <a:rPr lang="en-US" altLang="en-US" baseline="-25000"/>
              <a:t>i</a:t>
            </a:r>
            <a:r>
              <a:rPr lang="en-US" altLang="en-US"/>
              <a:t> be the depth of the leaf</a:t>
            </a:r>
            <a:r>
              <a:rPr lang="en-US" altLang="en-US" i="1"/>
              <a:t> I</a:t>
            </a:r>
          </a:p>
          <a:p>
            <a:pPr lvl="1"/>
            <a:r>
              <a:rPr lang="en-US" altLang="en-US"/>
              <a:t>This has particular applications in making decisions – </a:t>
            </a:r>
            <a:r>
              <a:rPr lang="en-US" altLang="en-US">
                <a:solidFill>
                  <a:srgbClr val="FF0000"/>
                </a:solidFill>
              </a:rPr>
              <a:t>decision trees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184900" y="4503738"/>
          <a:ext cx="7826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431613" imgH="431613" progId="Equation.3">
                  <p:embed/>
                </p:oleObj>
              </mc:Choice>
              <mc:Fallback>
                <p:oleObj name="Equation" r:id="rId3" imgW="431613" imgH="431613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4503738"/>
                        <a:ext cx="782638" cy="7842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DF5346-FC62-43FA-BEDC-3BAF60E2B572}"/>
                  </a:ext>
                </a:extLst>
              </p14:cNvPr>
              <p14:cNvContentPartPr/>
              <p14:nvPr/>
            </p14:nvContentPartPr>
            <p14:xfrm>
              <a:off x="1153080" y="2045160"/>
              <a:ext cx="4619520" cy="77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DF5346-FC62-43FA-BEDC-3BAF60E2B5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3720" y="2035800"/>
                <a:ext cx="4638240" cy="7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788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Notes Style 2">
  <a:themeElements>
    <a:clrScheme name="Class Notes Style 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 Notes Style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lass Notes Style 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Notes Style 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Notes Style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E:\home\garland\course\CS318\318 Fall 2000\Class Notes Style 2.pot</Template>
  <TotalTime>13310</TotalTime>
  <Words>245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Times New Roman</vt:lpstr>
      <vt:lpstr>Wingdings</vt:lpstr>
      <vt:lpstr>Class Notes Style 2</vt:lpstr>
      <vt:lpstr>Equation</vt:lpstr>
      <vt:lpstr>Huffman Coding Algorithm</vt:lpstr>
      <vt:lpstr>PowerPoint Presentation</vt:lpstr>
      <vt:lpstr>PowerPoint Presentation</vt:lpstr>
      <vt:lpstr>The Huffman Code is</vt:lpstr>
      <vt:lpstr>Notes on Huffman Tree (Coding)</vt:lpstr>
    </vt:vector>
  </TitlesOfParts>
  <Company>University of Illinois at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Garland</dc:creator>
  <cp:lastModifiedBy>James O'Reilly</cp:lastModifiedBy>
  <cp:revision>839</cp:revision>
  <cp:lastPrinted>2017-04-12T12:31:08Z</cp:lastPrinted>
  <dcterms:created xsi:type="dcterms:W3CDTF">1999-11-19T19:15:02Z</dcterms:created>
  <dcterms:modified xsi:type="dcterms:W3CDTF">2023-06-07T20:07:33Z</dcterms:modified>
</cp:coreProperties>
</file>