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BB0B-6954-4530-A916-094971E2E9B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1D8E-CF9F-4592-BD27-566D60A4C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BattleChess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First Release Presentation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pieces to the board</a:t>
            </a:r>
          </a:p>
          <a:p>
            <a:r>
              <a:rPr lang="en-US" dirty="0" smtClean="0"/>
              <a:t>Allow input from the user for registration and login purposes.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As the user I will be playing Chess.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As the user I want to be able to register for the game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/>
              <a:t>Registration: Save the user's info into the </a:t>
            </a:r>
            <a:r>
              <a:rPr lang="en-US" b="1" dirty="0" smtClean="0"/>
              <a:t>database</a:t>
            </a:r>
            <a:endParaRPr lang="en-US" b="1" dirty="0"/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As the user I want to be able to login to the game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/>
              <a:t>Login: Request the user login information from the database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/>
              <a:t>When the user logins in, put them in a game if one is available, if not create a new game and wait for another user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As the user I would like to be notified when to start playing.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In order for the gameplay to successfully take place the pieces should have the functionality to move.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--</a:t>
            </a:r>
            <a:r>
              <a:rPr lang="en-US" b="1" dirty="0" smtClean="0"/>
              <a:t>If moves are attempted outside of normal chess restrictions, I as the user should be prompted with an error message and the pieces should be reset to the last valid position.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In order to keep players honest, as the user I’d like have separate boards for each player limiting each player to only moving his/her pieces.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/>
              <a:t>As the game gets closer to an end, I should be notified when I’ve been placed in check or placed my opponent in check and then checkmate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/>
              <a:t>Lastly, after a successful checkmate I’d like to be notified that I’ve won and see my ranking, wins and losses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/>
              <a:t>At the end of the game, I should have the option to restart or quit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dirty="0" smtClean="0"/>
              <a:t>-</a:t>
            </a:r>
            <a:r>
              <a:rPr lang="en-US" b="1" dirty="0" smtClean="0"/>
              <a:t>When moving pieces they should be restricted to only true chess moves.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Stories implement </a:t>
            </a:r>
            <a:br>
              <a:rPr lang="en-US" dirty="0" smtClean="0"/>
            </a:br>
            <a:r>
              <a:rPr lang="en-US" dirty="0" smtClean="0"/>
              <a:t>in First Release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</a:t>
            </a:r>
            <a:r>
              <a:rPr lang="en-US" b="1" dirty="0" smtClean="0"/>
              <a:t>As the user I will be playing Chess.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 smtClean="0"/>
              <a:t>As the user I want to be able to see all the buttons fro the game: register, skip, login, credits, and rankings. </a:t>
            </a:r>
          </a:p>
          <a:p>
            <a:pPr>
              <a:buNone/>
            </a:pPr>
            <a:r>
              <a:rPr lang="en-US" b="1" dirty="0" smtClean="0"/>
              <a:t>-As the user I want the skip button to allow me to see the board.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"/>
            <a:ext cx="77724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used </a:t>
            </a:r>
            <a:r>
              <a:rPr lang="en-US" dirty="0" err="1" smtClean="0"/>
              <a:t>Junit</a:t>
            </a:r>
            <a:r>
              <a:rPr lang="en-US" dirty="0" smtClean="0"/>
              <a:t> for testing. </a:t>
            </a:r>
          </a:p>
          <a:p>
            <a:r>
              <a:rPr lang="en-US" dirty="0" smtClean="0"/>
              <a:t>We wrote code to test that our </a:t>
            </a:r>
            <a:r>
              <a:rPr lang="en-US" dirty="0" err="1" smtClean="0"/>
              <a:t>CreateScreens</a:t>
            </a:r>
            <a:r>
              <a:rPr lang="en-US" dirty="0" smtClean="0"/>
              <a:t>, </a:t>
            </a:r>
            <a:r>
              <a:rPr lang="en-US" dirty="0" err="1" smtClean="0"/>
              <a:t>CreateTitle</a:t>
            </a:r>
            <a:r>
              <a:rPr lang="en-US" dirty="0" smtClean="0"/>
              <a:t>, </a:t>
            </a:r>
            <a:r>
              <a:rPr lang="en-US" dirty="0" err="1" smtClean="0"/>
              <a:t>CreateRegistration</a:t>
            </a:r>
            <a:r>
              <a:rPr lang="en-US" dirty="0" smtClean="0"/>
              <a:t>, </a:t>
            </a:r>
            <a:r>
              <a:rPr lang="en-US" dirty="0" err="1" smtClean="0"/>
              <a:t>CreatLogin</a:t>
            </a:r>
            <a:r>
              <a:rPr lang="en-US" dirty="0" smtClean="0"/>
              <a:t>, </a:t>
            </a:r>
            <a:r>
              <a:rPr lang="en-US" dirty="0" err="1" smtClean="0"/>
              <a:t>CreateBoard</a:t>
            </a:r>
            <a:r>
              <a:rPr lang="en-US" dirty="0" smtClean="0"/>
              <a:t>, </a:t>
            </a:r>
            <a:r>
              <a:rPr lang="en-US" dirty="0" err="1" smtClean="0"/>
              <a:t>CreateCredits</a:t>
            </a:r>
            <a:r>
              <a:rPr lang="en-US" dirty="0" smtClean="0"/>
              <a:t>, and </a:t>
            </a:r>
            <a:r>
              <a:rPr lang="en-US" dirty="0" err="1" smtClean="0"/>
              <a:t>CreateRankings</a:t>
            </a:r>
            <a:r>
              <a:rPr lang="en-US" dirty="0" smtClean="0"/>
              <a:t> methods were working correctly.</a:t>
            </a:r>
          </a:p>
          <a:p>
            <a:r>
              <a:rPr lang="en-US" dirty="0" smtClean="0"/>
              <a:t>Within all of these methods we have buttons, so we tested the buttons two different ways. </a:t>
            </a:r>
          </a:p>
          <a:p>
            <a:r>
              <a:rPr lang="en-US" dirty="0" smtClean="0"/>
              <a:t>One form of testing the buttons was with </a:t>
            </a:r>
            <a:r>
              <a:rPr lang="en-US" dirty="0" err="1" smtClean="0"/>
              <a:t>Junit</a:t>
            </a:r>
            <a:r>
              <a:rPr lang="en-US" dirty="0" smtClean="0"/>
              <a:t> Coding.</a:t>
            </a:r>
          </a:p>
          <a:p>
            <a:r>
              <a:rPr lang="en-US" dirty="0" smtClean="0"/>
              <a:t>The other was physically clicking on the buttons.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Currently when our game runs, you see the title page which gives you five options: Register, Login, Registration/Skip, Credits, and Rankings.</a:t>
            </a:r>
          </a:p>
          <a:p>
            <a:r>
              <a:rPr lang="en-US" dirty="0" smtClean="0"/>
              <a:t>Each of these buttons takes you to a different page. </a:t>
            </a:r>
          </a:p>
          <a:p>
            <a:r>
              <a:rPr lang="en-US" dirty="0" smtClean="0"/>
              <a:t>If you’d like to go back to the Title page, there is a back button in the top left corner. </a:t>
            </a:r>
          </a:p>
          <a:p>
            <a:r>
              <a:rPr lang="en-US" dirty="0" smtClean="0"/>
              <a:t>Also the Registration/Skip button allows you to go straight to the Chess Board.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First Release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"/>
            <a:ext cx="77724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515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BattleChess</vt:lpstr>
      <vt:lpstr>USER STORIES</vt:lpstr>
      <vt:lpstr>USER STORIES</vt:lpstr>
      <vt:lpstr>User Stories implement  in First Release </vt:lpstr>
      <vt:lpstr>PowerPoint Presentation</vt:lpstr>
      <vt:lpstr>Test Cases</vt:lpstr>
      <vt:lpstr>PowerPoint Presentation</vt:lpstr>
      <vt:lpstr>Current Status of the Game</vt:lpstr>
      <vt:lpstr>Demo of First Release</vt:lpstr>
      <vt:lpstr>Plan for Next Release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BattleChess</dc:title>
  <dc:creator>Eric</dc:creator>
  <cp:lastModifiedBy>Tim Sexton</cp:lastModifiedBy>
  <cp:revision>4</cp:revision>
  <dcterms:created xsi:type="dcterms:W3CDTF">2012-02-16T07:51:38Z</dcterms:created>
  <dcterms:modified xsi:type="dcterms:W3CDTF">2012-02-16T14:48:46Z</dcterms:modified>
</cp:coreProperties>
</file>