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5" d="100"/>
          <a:sy n="135" d="100"/>
        </p:scale>
        <p:origin x="-92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0467F-00A8-49FC-A4F1-B0C6AD4ACFB6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F076-1062-40AC-881F-0D5A3BCE2C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upload.wikimedia.org/wikipedia/commons/a/ae/Question_mark_3d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Eric </a:t>
            </a:r>
            <a:r>
              <a:rPr lang="en-US" dirty="0" err="1" smtClean="0">
                <a:solidFill>
                  <a:schemeClr val="tx1"/>
                </a:solidFill>
              </a:rPr>
              <a:t>Mugisha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Tim Sexton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Brad </a:t>
            </a:r>
            <a:r>
              <a:rPr lang="en-US" dirty="0" err="1" smtClean="0">
                <a:solidFill>
                  <a:schemeClr val="tx1"/>
                </a:solidFill>
              </a:rPr>
              <a:t>Naumann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Josh King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pPr marL="742950" indent="-742950"/>
            <a:r>
              <a:rPr lang="en-US" dirty="0" smtClean="0"/>
              <a:t>Our proposed game is Chess.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514350" indent="-514350" algn="ctr">
              <a:buNone/>
            </a:pPr>
            <a:endParaRPr lang="en-US" dirty="0" smtClean="0"/>
          </a:p>
          <a:p>
            <a:pPr marL="514350" indent="-514350" algn="ctr">
              <a:buNone/>
            </a:pPr>
            <a:r>
              <a:rPr lang="en-US" dirty="0" smtClean="0"/>
              <a:t>First Release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will be prompted with a Title Screen for the game.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board will be visible, with pieces. One set white, one set black, and low functionality.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First Tasks</a:t>
            </a:r>
          </a:p>
          <a:p>
            <a:pPr>
              <a:buNone/>
            </a:pPr>
            <a:r>
              <a:rPr lang="en-US" dirty="0" smtClean="0"/>
              <a:t>Board Creation</a:t>
            </a:r>
          </a:p>
          <a:p>
            <a:pPr lvl="1"/>
            <a:r>
              <a:rPr lang="en-US" dirty="0" smtClean="0"/>
              <a:t>Everyone</a:t>
            </a:r>
          </a:p>
          <a:p>
            <a:pPr lvl="1"/>
            <a:r>
              <a:rPr lang="en-US" dirty="0" smtClean="0"/>
              <a:t>Create the graphics of the game: Board, pieces.</a:t>
            </a:r>
          </a:p>
          <a:p>
            <a:pPr lvl="1"/>
            <a:r>
              <a:rPr lang="en-US" dirty="0" smtClean="0"/>
              <a:t>Create simple functionality to test.</a:t>
            </a:r>
          </a:p>
          <a:p>
            <a:pPr>
              <a:buNone/>
            </a:pPr>
            <a:r>
              <a:rPr lang="en-US" dirty="0" smtClean="0"/>
              <a:t>Title Screen: </a:t>
            </a:r>
          </a:p>
          <a:p>
            <a:pPr lvl="1"/>
            <a:r>
              <a:rPr lang="en-US" dirty="0" smtClean="0"/>
              <a:t>Everyone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Platform to be used is Java.</a:t>
            </a:r>
          </a:p>
          <a:p>
            <a:pPr algn="ctr">
              <a:buNone/>
            </a:pPr>
            <a:r>
              <a:rPr lang="en-US" dirty="0" smtClean="0"/>
              <a:t>Particular Toolkit: Java Swing</a:t>
            </a:r>
          </a:p>
          <a:p>
            <a:pPr algn="ctr">
              <a:buNone/>
            </a:pPr>
            <a:r>
              <a:rPr lang="en-US" dirty="0" smtClean="0"/>
              <a:t>Updates: Every Tuesday and Thursday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4114800"/>
            <a:ext cx="3429000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+mn-lt"/>
              </a:rPr>
              <a:t>Any Questions?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3200400" cy="91440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Any Questions???</a:t>
            </a:r>
            <a:endParaRPr lang="en-US" dirty="0"/>
          </a:p>
        </p:txBody>
      </p:sp>
      <p:pic>
        <p:nvPicPr>
          <p:cNvPr id="4" name="Content Placeholder 3" descr="File:Question mark 3d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00401" y="1600201"/>
            <a:ext cx="2133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Software Engineering Project</vt:lpstr>
      <vt:lpstr>Our proposed game is Chess.</vt:lpstr>
      <vt:lpstr>PowerPoint Presentation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</dc:title>
  <dc:creator>Joshua King</dc:creator>
  <cp:lastModifiedBy>Tim Sexton</cp:lastModifiedBy>
  <cp:revision>2</cp:revision>
  <dcterms:created xsi:type="dcterms:W3CDTF">2012-01-26T19:07:47Z</dcterms:created>
  <dcterms:modified xsi:type="dcterms:W3CDTF">2012-01-30T16:12:41Z</dcterms:modified>
</cp:coreProperties>
</file>