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3" r:id="rId7"/>
    <p:sldId id="260" r:id="rId8"/>
    <p:sldId id="261" r:id="rId9"/>
    <p:sldId id="26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3B2E9-4CAB-425A-9C3E-20855A9ACB84}" type="datetimeFigureOut">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3B2E9-4CAB-425A-9C3E-20855A9ACB84}" type="datetimeFigureOut">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3B2E9-4CAB-425A-9C3E-20855A9ACB84}" type="datetimeFigureOut">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3B2E9-4CAB-425A-9C3E-20855A9ACB84}" type="datetimeFigureOut">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3B2E9-4CAB-425A-9C3E-20855A9ACB84}" type="datetimeFigureOut">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3B2E9-4CAB-425A-9C3E-20855A9ACB84}" type="datetimeFigureOut">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3B2E9-4CAB-425A-9C3E-20855A9ACB84}" type="datetimeFigureOut">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3B2E9-4CAB-425A-9C3E-20855A9ACB84}" type="datetimeFigureOut">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3B2E9-4CAB-425A-9C3E-20855A9ACB84}" type="datetimeFigureOut">
              <a:rPr lang="en-US" smtClean="0"/>
              <a:pPr/>
              <a:t>3/6/2012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3B2E9-4CAB-425A-9C3E-20855A9ACB84}" type="datetimeFigureOut">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3B2E9-4CAB-425A-9C3E-20855A9ACB84}" type="datetimeFigureOut">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BFF24-CDB4-48E7-84E0-8C17CCF2CC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3B2E9-4CAB-425A-9C3E-20855A9ACB84}" type="datetimeFigureOut">
              <a:rPr lang="en-US" smtClean="0"/>
              <a:pPr/>
              <a:t>3/6/2012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BFF24-CDB4-48E7-84E0-8C17CCF2CC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err="1" smtClean="0">
                <a:solidFill>
                  <a:schemeClr val="bg1"/>
                </a:solidFill>
                <a:latin typeface="Adobe Garamond Pro" pitchFamily="18" charset="0"/>
              </a:rPr>
              <a:t>BattleChess</a:t>
            </a:r>
            <a:endParaRPr lang="en-US" sz="7200" b="1" dirty="0">
              <a:solidFill>
                <a:schemeClr val="bg1"/>
              </a:solidFill>
              <a:latin typeface="Adobe Garamond Pro" pitchFamily="18" charset="0"/>
            </a:endParaRPr>
          </a:p>
        </p:txBody>
      </p:sp>
      <p:sp>
        <p:nvSpPr>
          <p:cNvPr id="3" name="Subtitle 2"/>
          <p:cNvSpPr>
            <a:spLocks noGrp="1"/>
          </p:cNvSpPr>
          <p:nvPr>
            <p:ph type="subTitle" idx="1"/>
          </p:nvPr>
        </p:nvSpPr>
        <p:spPr/>
        <p:txBody>
          <a:bodyPr/>
          <a:lstStyle/>
          <a:p>
            <a:r>
              <a:rPr lang="en-US" b="1" dirty="0" smtClean="0">
                <a:solidFill>
                  <a:schemeClr val="bg1"/>
                </a:solidFill>
                <a:latin typeface="Adobe Heiti Std R" pitchFamily="34" charset="-128"/>
                <a:ea typeface="Adobe Heiti Std R" pitchFamily="34" charset="-128"/>
              </a:rPr>
              <a:t>Second Release Presentation</a:t>
            </a:r>
            <a:endParaRPr lang="en-US" b="1" dirty="0">
              <a:solidFill>
                <a:schemeClr val="bg1"/>
              </a:solidFill>
              <a:latin typeface="Adobe Heiti Std R" pitchFamily="34" charset="-128"/>
              <a:ea typeface="Adobe Heiti Std R"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Test Cases for Next Release</a:t>
            </a:r>
            <a:endParaRPr lang="en-US" dirty="0">
              <a:solidFill>
                <a:schemeClr val="bg1"/>
              </a:solidFill>
            </a:endParaRPr>
          </a:p>
        </p:txBody>
      </p:sp>
      <p:sp>
        <p:nvSpPr>
          <p:cNvPr id="3" name="Content Placeholder 2"/>
          <p:cNvSpPr>
            <a:spLocks noGrp="1"/>
          </p:cNvSpPr>
          <p:nvPr>
            <p:ph idx="1"/>
          </p:nvPr>
        </p:nvSpPr>
        <p:spPr/>
        <p:txBody>
          <a:bodyPr/>
          <a:lstStyle/>
          <a:p>
            <a:pPr lvl="1">
              <a:buNone/>
            </a:pPr>
            <a:endParaRPr lang="en-US" dirty="0" smtClean="0">
              <a:solidFill>
                <a:schemeClr val="bg1"/>
              </a:solidFill>
            </a:endParaRPr>
          </a:p>
          <a:p>
            <a:pPr lvl="1"/>
            <a:endParaRPr lang="en-US" dirty="0" smtClean="0">
              <a:solidFill>
                <a:schemeClr val="bg1"/>
              </a:solidFill>
            </a:endParaRPr>
          </a:p>
          <a:p>
            <a:pPr lvl="1"/>
            <a:r>
              <a:rPr lang="en-US" dirty="0" smtClean="0">
                <a:solidFill>
                  <a:schemeClr val="bg1"/>
                </a:solidFill>
              </a:rPr>
              <a:t>Test the movement of the pieces.</a:t>
            </a:r>
          </a:p>
          <a:p>
            <a:pPr lvl="2"/>
            <a:r>
              <a:rPr lang="en-US" dirty="0" smtClean="0">
                <a:solidFill>
                  <a:schemeClr val="bg1"/>
                </a:solidFill>
              </a:rPr>
              <a:t>Make sure each moves with it’s specific functionality.</a:t>
            </a:r>
          </a:p>
          <a:p>
            <a:pPr lvl="1"/>
            <a:r>
              <a:rPr lang="en-US" dirty="0" smtClean="0">
                <a:solidFill>
                  <a:schemeClr val="bg1"/>
                </a:solidFill>
              </a:rPr>
              <a:t>Test database connection. </a:t>
            </a:r>
          </a:p>
          <a:p>
            <a:pPr lvl="1"/>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User Stories In this release</a:t>
            </a:r>
            <a:endParaRPr lang="en-US" dirty="0">
              <a:solidFill>
                <a:schemeClr val="bg1"/>
              </a:solidFill>
            </a:endParaRPr>
          </a:p>
        </p:txBody>
      </p:sp>
      <p:sp>
        <p:nvSpPr>
          <p:cNvPr id="3" name="Content Placeholder 2"/>
          <p:cNvSpPr>
            <a:spLocks noGrp="1"/>
          </p:cNvSpPr>
          <p:nvPr>
            <p:ph idx="1"/>
          </p:nvPr>
        </p:nvSpPr>
        <p:spPr/>
        <p:txBody>
          <a:bodyPr>
            <a:normAutofit/>
          </a:bodyPr>
          <a:lstStyle/>
          <a:p>
            <a:pPr>
              <a:buNone/>
            </a:pPr>
            <a:r>
              <a:rPr lang="en-US" b="1" dirty="0" smtClean="0">
                <a:solidFill>
                  <a:schemeClr val="bg1"/>
                </a:solidFill>
              </a:rPr>
              <a:t>-Registration: Save the user's info into the database</a:t>
            </a:r>
          </a:p>
          <a:p>
            <a:pPr>
              <a:buNone/>
            </a:pPr>
            <a:r>
              <a:rPr lang="en-US" dirty="0" smtClean="0">
                <a:solidFill>
                  <a:schemeClr val="bg1"/>
                </a:solidFill>
              </a:rPr>
              <a:t>-</a:t>
            </a:r>
            <a:r>
              <a:rPr lang="en-US" b="1" dirty="0" smtClean="0">
                <a:solidFill>
                  <a:schemeClr val="bg1"/>
                </a:solidFill>
              </a:rPr>
              <a:t>As the user I want to be able to login to the game.</a:t>
            </a:r>
          </a:p>
          <a:p>
            <a:pPr>
              <a:buNone/>
            </a:pPr>
            <a:r>
              <a:rPr lang="en-US" b="1" dirty="0" smtClean="0">
                <a:solidFill>
                  <a:schemeClr val="bg1"/>
                </a:solidFill>
              </a:rPr>
              <a:t>-Login: Request the user login information from the database.</a:t>
            </a:r>
          </a:p>
          <a:p>
            <a:pPr>
              <a:buNone/>
            </a:pPr>
            <a:r>
              <a:rPr lang="en-US" dirty="0" smtClean="0">
                <a:solidFill>
                  <a:schemeClr val="bg1"/>
                </a:solidFill>
              </a:rPr>
              <a:t>-Add pieces to the board.</a:t>
            </a:r>
          </a:p>
          <a:p>
            <a:pPr>
              <a:buNone/>
            </a:pPr>
            <a:r>
              <a:rPr lang="en-US" dirty="0" smtClean="0">
                <a:solidFill>
                  <a:schemeClr val="bg1"/>
                </a:solidFill>
              </a:rPr>
              <a:t>-Add Credits.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TDD Documentation</a:t>
            </a:r>
            <a:endParaRPr lang="en-US" dirty="0">
              <a:solidFill>
                <a:schemeClr val="bg1"/>
              </a:solidFill>
            </a:endParaRPr>
          </a:p>
        </p:txBody>
      </p:sp>
      <p:sp>
        <p:nvSpPr>
          <p:cNvPr id="4" name="Content Placeholder 3"/>
          <p:cNvSpPr>
            <a:spLocks noGrp="1"/>
          </p:cNvSpPr>
          <p:nvPr>
            <p:ph sz="half" idx="1"/>
          </p:nvPr>
        </p:nvSpPr>
        <p:spPr>
          <a:xfrm>
            <a:off x="457200" y="1066800"/>
            <a:ext cx="4038600" cy="5791200"/>
          </a:xfrm>
        </p:spPr>
        <p:txBody>
          <a:bodyPr>
            <a:normAutofit lnSpcReduction="10000"/>
          </a:bodyPr>
          <a:lstStyle/>
          <a:p>
            <a:pPr>
              <a:buNone/>
            </a:pPr>
            <a:r>
              <a:rPr lang="en-US" sz="1050" b="1" u="sng" dirty="0" smtClean="0">
                <a:solidFill>
                  <a:schemeClr val="bg1"/>
                </a:solidFill>
              </a:rPr>
              <a:t>Initial Methods before changes: </a:t>
            </a:r>
          </a:p>
          <a:p>
            <a:pPr>
              <a:buNone/>
            </a:pPr>
            <a:r>
              <a:rPr lang="en-US" sz="1000" dirty="0" smtClean="0">
                <a:solidFill>
                  <a:schemeClr val="bg1"/>
                </a:solidFill>
              </a:rPr>
              <a:t>public </a:t>
            </a:r>
            <a:r>
              <a:rPr lang="en-US" sz="1000" dirty="0" err="1" smtClean="0">
                <a:solidFill>
                  <a:schemeClr val="bg1"/>
                </a:solidFill>
              </a:rPr>
              <a:t>int</a:t>
            </a:r>
            <a:r>
              <a:rPr lang="en-US" sz="1000" dirty="0" smtClean="0">
                <a:solidFill>
                  <a:schemeClr val="bg1"/>
                </a:solidFill>
              </a:rPr>
              <a:t> </a:t>
            </a:r>
            <a:r>
              <a:rPr lang="en-US" sz="1000" dirty="0" err="1" smtClean="0">
                <a:solidFill>
                  <a:schemeClr val="bg1"/>
                </a:solidFill>
              </a:rPr>
              <a:t>getWins</a:t>
            </a:r>
            <a:r>
              <a:rPr lang="en-US" sz="1000" dirty="0" smtClean="0">
                <a:solidFill>
                  <a:schemeClr val="bg1"/>
                </a:solidFill>
              </a:rPr>
              <a:t>() </a:t>
            </a:r>
          </a:p>
          <a:p>
            <a:pPr>
              <a:buNone/>
            </a:pPr>
            <a:r>
              <a:rPr lang="en-US" sz="1000" dirty="0" smtClean="0">
                <a:solidFill>
                  <a:schemeClr val="bg1"/>
                </a:solidFill>
              </a:rPr>
              <a:t> { </a:t>
            </a:r>
          </a:p>
          <a:p>
            <a:pPr>
              <a:buNone/>
            </a:pPr>
            <a:r>
              <a:rPr lang="en-US" sz="1000" dirty="0" smtClean="0">
                <a:solidFill>
                  <a:schemeClr val="bg1"/>
                </a:solidFill>
              </a:rPr>
              <a:t>  return 0; </a:t>
            </a:r>
          </a:p>
          <a:p>
            <a:pPr>
              <a:buNone/>
            </a:pPr>
            <a:r>
              <a:rPr lang="en-US" sz="1000" dirty="0" smtClean="0">
                <a:solidFill>
                  <a:schemeClr val="bg1"/>
                </a:solidFill>
              </a:rPr>
              <a:t> } </a:t>
            </a:r>
          </a:p>
          <a:p>
            <a:pPr>
              <a:buNone/>
            </a:pPr>
            <a:r>
              <a:rPr lang="en-US" sz="1000" dirty="0" smtClean="0">
                <a:solidFill>
                  <a:schemeClr val="bg1"/>
                </a:solidFill>
              </a:rPr>
              <a:t>public void </a:t>
            </a:r>
            <a:r>
              <a:rPr lang="en-US" sz="1000" dirty="0" err="1" smtClean="0">
                <a:solidFill>
                  <a:schemeClr val="bg1"/>
                </a:solidFill>
              </a:rPr>
              <a:t>setWins</a:t>
            </a:r>
            <a:r>
              <a:rPr lang="en-US" sz="1000" dirty="0" smtClean="0">
                <a:solidFill>
                  <a:schemeClr val="bg1"/>
                </a:solidFill>
              </a:rPr>
              <a:t>(</a:t>
            </a:r>
            <a:r>
              <a:rPr lang="en-US" sz="1000" dirty="0" err="1" smtClean="0">
                <a:solidFill>
                  <a:schemeClr val="bg1"/>
                </a:solidFill>
              </a:rPr>
              <a:t>int</a:t>
            </a:r>
            <a:r>
              <a:rPr lang="en-US" sz="1000" dirty="0" smtClean="0">
                <a:solidFill>
                  <a:schemeClr val="bg1"/>
                </a:solidFill>
              </a:rPr>
              <a:t> Wins) </a:t>
            </a:r>
          </a:p>
          <a:p>
            <a:pPr>
              <a:buNone/>
            </a:pPr>
            <a:r>
              <a:rPr lang="en-US" sz="1000" dirty="0" smtClean="0">
                <a:solidFill>
                  <a:schemeClr val="bg1"/>
                </a:solidFill>
              </a:rPr>
              <a:t> { </a:t>
            </a:r>
          </a:p>
          <a:p>
            <a:pPr>
              <a:buNone/>
            </a:pPr>
            <a:r>
              <a:rPr lang="en-US" sz="1000" dirty="0" smtClean="0">
                <a:solidFill>
                  <a:schemeClr val="bg1"/>
                </a:solidFill>
              </a:rPr>
              <a:t>  wins = Wins; </a:t>
            </a:r>
          </a:p>
          <a:p>
            <a:pPr>
              <a:buNone/>
            </a:pPr>
            <a:r>
              <a:rPr lang="en-US" sz="1000" dirty="0" smtClean="0">
                <a:solidFill>
                  <a:schemeClr val="bg1"/>
                </a:solidFill>
              </a:rPr>
              <a:t> } </a:t>
            </a:r>
          </a:p>
          <a:p>
            <a:pPr>
              <a:buNone/>
            </a:pPr>
            <a:r>
              <a:rPr lang="en-US" sz="1000" dirty="0" smtClean="0">
                <a:solidFill>
                  <a:schemeClr val="bg1"/>
                </a:solidFill>
              </a:rPr>
              <a:t>public </a:t>
            </a:r>
            <a:r>
              <a:rPr lang="en-US" sz="1000" dirty="0" err="1" smtClean="0">
                <a:solidFill>
                  <a:schemeClr val="bg1"/>
                </a:solidFill>
              </a:rPr>
              <a:t>int</a:t>
            </a:r>
            <a:r>
              <a:rPr lang="en-US" sz="1000" dirty="0" smtClean="0">
                <a:solidFill>
                  <a:schemeClr val="bg1"/>
                </a:solidFill>
              </a:rPr>
              <a:t> </a:t>
            </a:r>
            <a:r>
              <a:rPr lang="en-US" sz="1000" dirty="0" err="1" smtClean="0">
                <a:solidFill>
                  <a:schemeClr val="bg1"/>
                </a:solidFill>
              </a:rPr>
              <a:t>getLosses</a:t>
            </a:r>
            <a:r>
              <a:rPr lang="en-US" sz="1000" dirty="0" smtClean="0">
                <a:solidFill>
                  <a:schemeClr val="bg1"/>
                </a:solidFill>
              </a:rPr>
              <a:t>() </a:t>
            </a:r>
          </a:p>
          <a:p>
            <a:pPr>
              <a:buNone/>
            </a:pPr>
            <a:r>
              <a:rPr lang="en-US" sz="1000" dirty="0" smtClean="0">
                <a:solidFill>
                  <a:schemeClr val="bg1"/>
                </a:solidFill>
              </a:rPr>
              <a:t> { </a:t>
            </a:r>
          </a:p>
          <a:p>
            <a:pPr>
              <a:buNone/>
            </a:pPr>
            <a:r>
              <a:rPr lang="en-US" sz="1000" dirty="0" smtClean="0">
                <a:solidFill>
                  <a:schemeClr val="bg1"/>
                </a:solidFill>
              </a:rPr>
              <a:t>  return 0; </a:t>
            </a:r>
          </a:p>
          <a:p>
            <a:pPr>
              <a:buNone/>
            </a:pPr>
            <a:r>
              <a:rPr lang="en-US" sz="1000" dirty="0" smtClean="0">
                <a:solidFill>
                  <a:schemeClr val="bg1"/>
                </a:solidFill>
              </a:rPr>
              <a:t> } </a:t>
            </a:r>
          </a:p>
          <a:p>
            <a:pPr>
              <a:buNone/>
            </a:pPr>
            <a:r>
              <a:rPr lang="en-US" sz="1000" dirty="0" smtClean="0">
                <a:solidFill>
                  <a:schemeClr val="bg1"/>
                </a:solidFill>
              </a:rPr>
              <a:t>public void </a:t>
            </a:r>
            <a:r>
              <a:rPr lang="en-US" sz="1000" dirty="0" err="1" smtClean="0">
                <a:solidFill>
                  <a:schemeClr val="bg1"/>
                </a:solidFill>
              </a:rPr>
              <a:t>setLosses</a:t>
            </a:r>
            <a:r>
              <a:rPr lang="en-US" sz="1000" dirty="0" smtClean="0">
                <a:solidFill>
                  <a:schemeClr val="bg1"/>
                </a:solidFill>
              </a:rPr>
              <a:t>(</a:t>
            </a:r>
            <a:r>
              <a:rPr lang="en-US" sz="1000" dirty="0" err="1" smtClean="0">
                <a:solidFill>
                  <a:schemeClr val="bg1"/>
                </a:solidFill>
              </a:rPr>
              <a:t>int</a:t>
            </a:r>
            <a:r>
              <a:rPr lang="en-US" sz="1000" dirty="0" smtClean="0">
                <a:solidFill>
                  <a:schemeClr val="bg1"/>
                </a:solidFill>
              </a:rPr>
              <a:t> Losses) </a:t>
            </a:r>
          </a:p>
          <a:p>
            <a:pPr>
              <a:buNone/>
            </a:pPr>
            <a:r>
              <a:rPr lang="en-US" sz="1000" dirty="0" smtClean="0">
                <a:solidFill>
                  <a:schemeClr val="bg1"/>
                </a:solidFill>
              </a:rPr>
              <a:t> { </a:t>
            </a:r>
          </a:p>
          <a:p>
            <a:pPr>
              <a:buNone/>
            </a:pPr>
            <a:r>
              <a:rPr lang="en-US" sz="1000" dirty="0" smtClean="0">
                <a:solidFill>
                  <a:schemeClr val="bg1"/>
                </a:solidFill>
              </a:rPr>
              <a:t>  losses = Losses; </a:t>
            </a:r>
          </a:p>
          <a:p>
            <a:pPr>
              <a:buNone/>
            </a:pPr>
            <a:r>
              <a:rPr lang="en-US" sz="1000" dirty="0" smtClean="0">
                <a:solidFill>
                  <a:schemeClr val="bg1"/>
                </a:solidFill>
              </a:rPr>
              <a:t> } </a:t>
            </a:r>
          </a:p>
          <a:p>
            <a:pPr>
              <a:buNone/>
            </a:pPr>
            <a:endParaRPr lang="en-US" sz="1000" dirty="0" smtClean="0">
              <a:solidFill>
                <a:schemeClr val="bg1"/>
              </a:solidFill>
            </a:endParaRPr>
          </a:p>
          <a:p>
            <a:pPr>
              <a:buNone/>
            </a:pPr>
            <a:r>
              <a:rPr lang="en-US" sz="1050" b="1" u="sng" dirty="0" smtClean="0">
                <a:solidFill>
                  <a:schemeClr val="bg1"/>
                </a:solidFill>
              </a:rPr>
              <a:t>Initial Test Code: </a:t>
            </a:r>
          </a:p>
          <a:p>
            <a:pPr>
              <a:buNone/>
            </a:pPr>
            <a:r>
              <a:rPr lang="en-US" sz="1000" dirty="0" smtClean="0">
                <a:solidFill>
                  <a:schemeClr val="bg1"/>
                </a:solidFill>
              </a:rPr>
              <a:t>public class </a:t>
            </a:r>
            <a:r>
              <a:rPr lang="en-US" sz="1000" dirty="0" err="1" smtClean="0">
                <a:solidFill>
                  <a:schemeClr val="bg1"/>
                </a:solidFill>
              </a:rPr>
              <a:t>RankingTest</a:t>
            </a:r>
            <a:r>
              <a:rPr lang="en-US" sz="1000" dirty="0" smtClean="0">
                <a:solidFill>
                  <a:schemeClr val="bg1"/>
                </a:solidFill>
              </a:rPr>
              <a:t> extends </a:t>
            </a:r>
            <a:r>
              <a:rPr lang="en-US" sz="1000" dirty="0" err="1" smtClean="0">
                <a:solidFill>
                  <a:schemeClr val="bg1"/>
                </a:solidFill>
              </a:rPr>
              <a:t>TestCase</a:t>
            </a:r>
            <a:r>
              <a:rPr lang="en-US" sz="1000" dirty="0" smtClean="0">
                <a:solidFill>
                  <a:schemeClr val="bg1"/>
                </a:solidFill>
              </a:rPr>
              <a:t> </a:t>
            </a:r>
          </a:p>
          <a:p>
            <a:pPr>
              <a:buNone/>
            </a:pPr>
            <a:r>
              <a:rPr lang="en-US" sz="1000" dirty="0" smtClean="0">
                <a:solidFill>
                  <a:schemeClr val="bg1"/>
                </a:solidFill>
              </a:rPr>
              <a:t>{ </a:t>
            </a:r>
          </a:p>
          <a:p>
            <a:pPr>
              <a:buNone/>
            </a:pPr>
            <a:r>
              <a:rPr lang="en-US" sz="1000" dirty="0" smtClean="0">
                <a:solidFill>
                  <a:schemeClr val="bg1"/>
                </a:solidFill>
              </a:rPr>
              <a:t>  public void </a:t>
            </a:r>
            <a:r>
              <a:rPr lang="en-US" sz="1000" dirty="0" err="1" smtClean="0">
                <a:solidFill>
                  <a:schemeClr val="bg1"/>
                </a:solidFill>
              </a:rPr>
              <a:t>testRanking</a:t>
            </a:r>
            <a:r>
              <a:rPr lang="en-US" sz="1000" dirty="0" smtClean="0">
                <a:solidFill>
                  <a:schemeClr val="bg1"/>
                </a:solidFill>
              </a:rPr>
              <a:t>() </a:t>
            </a:r>
          </a:p>
          <a:p>
            <a:pPr>
              <a:buNone/>
            </a:pPr>
            <a:r>
              <a:rPr lang="en-US" sz="1000" dirty="0" smtClean="0">
                <a:solidFill>
                  <a:schemeClr val="bg1"/>
                </a:solidFill>
              </a:rPr>
              <a:t>  { </a:t>
            </a:r>
          </a:p>
          <a:p>
            <a:pPr>
              <a:buNone/>
            </a:pPr>
            <a:r>
              <a:rPr lang="en-US" sz="1000" dirty="0" smtClean="0">
                <a:solidFill>
                  <a:schemeClr val="bg1"/>
                </a:solidFill>
              </a:rPr>
              <a:t>   </a:t>
            </a:r>
            <a:r>
              <a:rPr lang="en-US" sz="1000" dirty="0" err="1" smtClean="0">
                <a:solidFill>
                  <a:schemeClr val="bg1"/>
                </a:solidFill>
              </a:rPr>
              <a:t>System.out.println</a:t>
            </a:r>
            <a:r>
              <a:rPr lang="en-US" sz="1000" dirty="0" smtClean="0">
                <a:solidFill>
                  <a:schemeClr val="bg1"/>
                </a:solidFill>
              </a:rPr>
              <a:t>("Ranking"); </a:t>
            </a:r>
          </a:p>
          <a:p>
            <a:pPr>
              <a:buNone/>
            </a:pPr>
            <a:r>
              <a:rPr lang="en-US" sz="1000" dirty="0" smtClean="0">
                <a:solidFill>
                  <a:schemeClr val="bg1"/>
                </a:solidFill>
              </a:rPr>
              <a:t>   Ranking r = new Ranking(); </a:t>
            </a:r>
          </a:p>
          <a:p>
            <a:pPr>
              <a:buNone/>
            </a:pPr>
            <a:r>
              <a:rPr lang="en-US" sz="1000" dirty="0" smtClean="0">
                <a:solidFill>
                  <a:schemeClr val="bg1"/>
                </a:solidFill>
              </a:rPr>
              <a:t>   </a:t>
            </a:r>
            <a:r>
              <a:rPr lang="en-US" sz="1000" dirty="0" err="1" smtClean="0">
                <a:solidFill>
                  <a:schemeClr val="bg1"/>
                </a:solidFill>
              </a:rPr>
              <a:t>r.setWins</a:t>
            </a:r>
            <a:r>
              <a:rPr lang="en-US" sz="1000" dirty="0" smtClean="0">
                <a:solidFill>
                  <a:schemeClr val="bg1"/>
                </a:solidFill>
              </a:rPr>
              <a:t>(6); </a:t>
            </a:r>
          </a:p>
          <a:p>
            <a:pPr>
              <a:buNone/>
            </a:pPr>
            <a:r>
              <a:rPr lang="en-US" sz="1000" dirty="0" smtClean="0">
                <a:solidFill>
                  <a:schemeClr val="bg1"/>
                </a:solidFill>
              </a:rPr>
              <a:t>   </a:t>
            </a:r>
            <a:r>
              <a:rPr lang="en-US" sz="1000" dirty="0" err="1" smtClean="0">
                <a:solidFill>
                  <a:schemeClr val="bg1"/>
                </a:solidFill>
              </a:rPr>
              <a:t>r.setLosses</a:t>
            </a:r>
            <a:r>
              <a:rPr lang="en-US" sz="1000" dirty="0" smtClean="0">
                <a:solidFill>
                  <a:schemeClr val="bg1"/>
                </a:solidFill>
              </a:rPr>
              <a:t>(2); </a:t>
            </a:r>
          </a:p>
          <a:p>
            <a:pPr>
              <a:buNone/>
            </a:pPr>
            <a:r>
              <a:rPr lang="en-US" sz="1000" dirty="0" smtClean="0">
                <a:solidFill>
                  <a:schemeClr val="bg1"/>
                </a:solidFill>
              </a:rPr>
              <a:t>   </a:t>
            </a:r>
            <a:r>
              <a:rPr lang="en-US" sz="1000" dirty="0" err="1" smtClean="0">
                <a:solidFill>
                  <a:schemeClr val="bg1"/>
                </a:solidFill>
              </a:rPr>
              <a:t>r.setUser</a:t>
            </a:r>
            <a:r>
              <a:rPr lang="en-US" sz="1000" dirty="0" smtClean="0">
                <a:solidFill>
                  <a:schemeClr val="bg1"/>
                </a:solidFill>
              </a:rPr>
              <a:t>("jak005"); </a:t>
            </a:r>
          </a:p>
          <a:p>
            <a:pPr>
              <a:buNone/>
            </a:pPr>
            <a:r>
              <a:rPr lang="en-US" sz="1000" dirty="0" smtClean="0">
                <a:solidFill>
                  <a:schemeClr val="bg1"/>
                </a:solidFill>
              </a:rPr>
              <a:t>   </a:t>
            </a:r>
            <a:r>
              <a:rPr lang="en-US" sz="1000" dirty="0" err="1" smtClean="0">
                <a:solidFill>
                  <a:schemeClr val="bg1"/>
                </a:solidFill>
              </a:rPr>
              <a:t>assertEquals</a:t>
            </a:r>
            <a:r>
              <a:rPr lang="en-US" sz="1000" dirty="0" smtClean="0">
                <a:solidFill>
                  <a:schemeClr val="bg1"/>
                </a:solidFill>
              </a:rPr>
              <a:t>(6, </a:t>
            </a:r>
            <a:r>
              <a:rPr lang="en-US" sz="1000" dirty="0" err="1" smtClean="0">
                <a:solidFill>
                  <a:schemeClr val="bg1"/>
                </a:solidFill>
              </a:rPr>
              <a:t>r.getWins</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assertEquals</a:t>
            </a:r>
            <a:r>
              <a:rPr lang="en-US" sz="1000" dirty="0" smtClean="0">
                <a:solidFill>
                  <a:schemeClr val="bg1"/>
                </a:solidFill>
              </a:rPr>
              <a:t>(2, </a:t>
            </a:r>
            <a:r>
              <a:rPr lang="en-US" sz="1000" dirty="0" err="1" smtClean="0">
                <a:solidFill>
                  <a:schemeClr val="bg1"/>
                </a:solidFill>
              </a:rPr>
              <a:t>r.getLosses</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assertEquals</a:t>
            </a:r>
            <a:r>
              <a:rPr lang="en-US" sz="1000" dirty="0" smtClean="0">
                <a:solidFill>
                  <a:schemeClr val="bg1"/>
                </a:solidFill>
              </a:rPr>
              <a:t>("jak005", </a:t>
            </a:r>
            <a:r>
              <a:rPr lang="en-US" sz="1000" dirty="0" err="1" smtClean="0">
                <a:solidFill>
                  <a:schemeClr val="bg1"/>
                </a:solidFill>
              </a:rPr>
              <a:t>r.getUser</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r.Ranking</a:t>
            </a:r>
            <a:r>
              <a:rPr lang="en-US" sz="1000" dirty="0" smtClean="0">
                <a:solidFill>
                  <a:schemeClr val="bg1"/>
                </a:solidFill>
              </a:rPr>
              <a:t>(</a:t>
            </a:r>
            <a:r>
              <a:rPr lang="en-US" sz="1000" dirty="0" err="1" smtClean="0">
                <a:solidFill>
                  <a:schemeClr val="bg1"/>
                </a:solidFill>
              </a:rPr>
              <a:t>r.getWins</a:t>
            </a:r>
            <a:r>
              <a:rPr lang="en-US" sz="1000" dirty="0" smtClean="0">
                <a:solidFill>
                  <a:schemeClr val="bg1"/>
                </a:solidFill>
              </a:rPr>
              <a:t>(), </a:t>
            </a:r>
            <a:r>
              <a:rPr lang="en-US" sz="1000" dirty="0" err="1" smtClean="0">
                <a:solidFill>
                  <a:schemeClr val="bg1"/>
                </a:solidFill>
              </a:rPr>
              <a:t>r.getLosses</a:t>
            </a:r>
            <a:r>
              <a:rPr lang="en-US" sz="1000" dirty="0" smtClean="0">
                <a:solidFill>
                  <a:schemeClr val="bg1"/>
                </a:solidFill>
              </a:rPr>
              <a:t>()); </a:t>
            </a:r>
          </a:p>
          <a:p>
            <a:pPr>
              <a:buNone/>
            </a:pPr>
            <a:r>
              <a:rPr lang="en-US" sz="1000" dirty="0" smtClean="0">
                <a:solidFill>
                  <a:schemeClr val="bg1"/>
                </a:solidFill>
              </a:rPr>
              <a:t>  } </a:t>
            </a:r>
          </a:p>
          <a:p>
            <a:pPr>
              <a:buNone/>
            </a:pPr>
            <a:r>
              <a:rPr lang="en-US" sz="1000" dirty="0" smtClean="0">
                <a:solidFill>
                  <a:schemeClr val="bg1"/>
                </a:solidFill>
              </a:rPr>
              <a:t>} </a:t>
            </a:r>
          </a:p>
        </p:txBody>
      </p:sp>
      <p:sp>
        <p:nvSpPr>
          <p:cNvPr id="6" name="Content Placeholder 5"/>
          <p:cNvSpPr>
            <a:spLocks noGrp="1"/>
          </p:cNvSpPr>
          <p:nvPr>
            <p:ph sz="half" idx="2"/>
          </p:nvPr>
        </p:nvSpPr>
        <p:spPr/>
        <p:txBody>
          <a:bodyPr>
            <a:normAutofit lnSpcReduction="10000"/>
          </a:bodyPr>
          <a:lstStyle/>
          <a:p>
            <a:endParaRPr lang="en-US" sz="3600" dirty="0" smtClean="0"/>
          </a:p>
          <a:p>
            <a:r>
              <a:rPr lang="en-US" sz="2600" dirty="0" smtClean="0">
                <a:solidFill>
                  <a:schemeClr val="bg1"/>
                </a:solidFill>
              </a:rPr>
              <a:t>This test code failed because in my initial source code the return value in my get methods is 0, so I changed those to variables: wins and losses</a:t>
            </a:r>
            <a:r>
              <a:rPr lang="en-US" sz="2600" dirty="0" smtClean="0"/>
              <a:t>. </a:t>
            </a:r>
            <a:endParaRPr lang="en-US" sz="2600" dirty="0" smtClean="0">
              <a:solidFill>
                <a:schemeClr val="bg1"/>
              </a:solidFill>
            </a:endParaRPr>
          </a:p>
          <a:p>
            <a:endParaRPr lang="en-US" sz="3600" dirty="0" smtClean="0"/>
          </a:p>
          <a:p>
            <a:endParaRPr lang="en-US" sz="3600" dirty="0" smtClean="0">
              <a:solidFill>
                <a:schemeClr val="bg1"/>
              </a:solidFill>
            </a:endParaRPr>
          </a:p>
          <a:p>
            <a:endParaRPr lang="en-US" sz="3600" dirty="0" smtClean="0">
              <a:solidFill>
                <a:schemeClr val="bg1"/>
              </a:solidFill>
            </a:endParaRPr>
          </a:p>
          <a:p>
            <a:endParaRPr lang="en-US" sz="36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TDD Documentation</a:t>
            </a:r>
            <a:endParaRPr lang="en-US" dirty="0">
              <a:solidFill>
                <a:schemeClr val="bg1"/>
              </a:solidFill>
            </a:endParaRPr>
          </a:p>
        </p:txBody>
      </p:sp>
      <p:sp>
        <p:nvSpPr>
          <p:cNvPr id="4" name="Content Placeholder 3"/>
          <p:cNvSpPr>
            <a:spLocks noGrp="1"/>
          </p:cNvSpPr>
          <p:nvPr>
            <p:ph sz="half" idx="1"/>
          </p:nvPr>
        </p:nvSpPr>
        <p:spPr>
          <a:xfrm>
            <a:off x="457200" y="1066800"/>
            <a:ext cx="4038600" cy="5791200"/>
          </a:xfrm>
        </p:spPr>
        <p:txBody>
          <a:bodyPr>
            <a:normAutofit/>
          </a:bodyPr>
          <a:lstStyle/>
          <a:p>
            <a:pPr>
              <a:buNone/>
            </a:pPr>
            <a:r>
              <a:rPr lang="en-US" sz="1600" b="1" u="sng" dirty="0" smtClean="0">
                <a:solidFill>
                  <a:schemeClr val="bg1"/>
                </a:solidFill>
              </a:rPr>
              <a:t>1st Change to Methods: </a:t>
            </a:r>
          </a:p>
          <a:p>
            <a:endParaRPr lang="en-US" sz="1050" dirty="0" smtClean="0">
              <a:solidFill>
                <a:schemeClr val="bg1"/>
              </a:solidFill>
            </a:endParaRPr>
          </a:p>
          <a:p>
            <a:pPr>
              <a:buNone/>
            </a:pPr>
            <a:r>
              <a:rPr lang="en-US" sz="1400" dirty="0" smtClean="0">
                <a:solidFill>
                  <a:schemeClr val="bg1"/>
                </a:solidFill>
              </a:rPr>
              <a:t>public </a:t>
            </a: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getWins</a:t>
            </a:r>
            <a:r>
              <a:rPr lang="en-US" sz="1400" dirty="0" smtClean="0">
                <a:solidFill>
                  <a:schemeClr val="bg1"/>
                </a:solidFill>
              </a:rPr>
              <a:t>() </a:t>
            </a:r>
          </a:p>
          <a:p>
            <a:pPr>
              <a:buNone/>
            </a:pPr>
            <a:r>
              <a:rPr lang="en-US" sz="1400" dirty="0" smtClean="0">
                <a:solidFill>
                  <a:schemeClr val="bg1"/>
                </a:solidFill>
              </a:rPr>
              <a:t>{  </a:t>
            </a:r>
          </a:p>
          <a:p>
            <a:pPr>
              <a:buNone/>
            </a:pPr>
            <a:r>
              <a:rPr lang="en-US" sz="1400" dirty="0" smtClean="0">
                <a:solidFill>
                  <a:schemeClr val="bg1"/>
                </a:solidFill>
              </a:rPr>
              <a:t>  return wins; </a:t>
            </a:r>
          </a:p>
          <a:p>
            <a:pPr>
              <a:buNone/>
            </a:pPr>
            <a:r>
              <a:rPr lang="en-US" sz="1400" dirty="0" smtClean="0">
                <a:solidFill>
                  <a:schemeClr val="bg1"/>
                </a:solidFill>
              </a:rPr>
              <a:t> }  </a:t>
            </a:r>
          </a:p>
          <a:p>
            <a:pPr>
              <a:buNone/>
            </a:pPr>
            <a:r>
              <a:rPr lang="en-US" sz="1400" dirty="0" smtClean="0">
                <a:solidFill>
                  <a:schemeClr val="bg1"/>
                </a:solidFill>
              </a:rPr>
              <a:t>public void </a:t>
            </a:r>
            <a:r>
              <a:rPr lang="en-US" sz="1400" dirty="0" err="1" smtClean="0">
                <a:solidFill>
                  <a:schemeClr val="bg1"/>
                </a:solidFill>
              </a:rPr>
              <a:t>setWins</a:t>
            </a:r>
            <a:r>
              <a:rPr lang="en-US" sz="1400" dirty="0" smtClean="0">
                <a:solidFill>
                  <a:schemeClr val="bg1"/>
                </a:solidFill>
              </a:rPr>
              <a:t>(</a:t>
            </a:r>
            <a:r>
              <a:rPr lang="en-US" sz="1400" dirty="0" err="1" smtClean="0">
                <a:solidFill>
                  <a:schemeClr val="bg1"/>
                </a:solidFill>
              </a:rPr>
              <a:t>int</a:t>
            </a:r>
            <a:r>
              <a:rPr lang="en-US" sz="1400" dirty="0" smtClean="0">
                <a:solidFill>
                  <a:schemeClr val="bg1"/>
                </a:solidFill>
              </a:rPr>
              <a:t> Wins) </a:t>
            </a:r>
          </a:p>
          <a:p>
            <a:pPr>
              <a:buNone/>
            </a:pPr>
            <a:r>
              <a:rPr lang="en-US" sz="1400" dirty="0" smtClean="0">
                <a:solidFill>
                  <a:schemeClr val="bg1"/>
                </a:solidFill>
              </a:rPr>
              <a:t> { </a:t>
            </a:r>
          </a:p>
          <a:p>
            <a:pPr>
              <a:buNone/>
            </a:pPr>
            <a:r>
              <a:rPr lang="en-US" sz="1400" dirty="0" smtClean="0">
                <a:solidFill>
                  <a:schemeClr val="bg1"/>
                </a:solidFill>
              </a:rPr>
              <a:t>  wins = Wins; </a:t>
            </a:r>
          </a:p>
          <a:p>
            <a:pPr>
              <a:buNone/>
            </a:pPr>
            <a:r>
              <a:rPr lang="en-US" sz="1400" dirty="0" smtClean="0">
                <a:solidFill>
                  <a:schemeClr val="bg1"/>
                </a:solidFill>
              </a:rPr>
              <a:t> } </a:t>
            </a:r>
          </a:p>
          <a:p>
            <a:pPr>
              <a:buNone/>
            </a:pPr>
            <a:r>
              <a:rPr lang="en-US" sz="1400" dirty="0" smtClean="0">
                <a:solidFill>
                  <a:schemeClr val="bg1"/>
                </a:solidFill>
              </a:rPr>
              <a:t>public </a:t>
            </a: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getLosses</a:t>
            </a:r>
            <a:r>
              <a:rPr lang="en-US" sz="1400" dirty="0" smtClean="0">
                <a:solidFill>
                  <a:schemeClr val="bg1"/>
                </a:solidFill>
              </a:rPr>
              <a:t>() </a:t>
            </a:r>
          </a:p>
          <a:p>
            <a:pPr>
              <a:buNone/>
            </a:pPr>
            <a:r>
              <a:rPr lang="en-US" sz="1400" dirty="0" smtClean="0">
                <a:solidFill>
                  <a:schemeClr val="bg1"/>
                </a:solidFill>
              </a:rPr>
              <a:t> { </a:t>
            </a:r>
          </a:p>
          <a:p>
            <a:pPr>
              <a:buNone/>
            </a:pPr>
            <a:r>
              <a:rPr lang="en-US" sz="1400" dirty="0" smtClean="0">
                <a:solidFill>
                  <a:schemeClr val="bg1"/>
                </a:solidFill>
              </a:rPr>
              <a:t>  return losses; </a:t>
            </a:r>
          </a:p>
          <a:p>
            <a:pPr>
              <a:buNone/>
            </a:pPr>
            <a:r>
              <a:rPr lang="en-US" sz="1400" dirty="0" smtClean="0">
                <a:solidFill>
                  <a:schemeClr val="bg1"/>
                </a:solidFill>
              </a:rPr>
              <a:t> } </a:t>
            </a:r>
          </a:p>
          <a:p>
            <a:pPr>
              <a:buNone/>
            </a:pPr>
            <a:r>
              <a:rPr lang="en-US" sz="1400" dirty="0" smtClean="0">
                <a:solidFill>
                  <a:schemeClr val="bg1"/>
                </a:solidFill>
              </a:rPr>
              <a:t>public void </a:t>
            </a:r>
            <a:r>
              <a:rPr lang="en-US" sz="1400" dirty="0" err="1" smtClean="0">
                <a:solidFill>
                  <a:schemeClr val="bg1"/>
                </a:solidFill>
              </a:rPr>
              <a:t>setLosses</a:t>
            </a:r>
            <a:r>
              <a:rPr lang="en-US" sz="1400" dirty="0" smtClean="0">
                <a:solidFill>
                  <a:schemeClr val="bg1"/>
                </a:solidFill>
              </a:rPr>
              <a:t>(</a:t>
            </a:r>
            <a:r>
              <a:rPr lang="en-US" sz="1400" dirty="0" err="1" smtClean="0">
                <a:solidFill>
                  <a:schemeClr val="bg1"/>
                </a:solidFill>
              </a:rPr>
              <a:t>int</a:t>
            </a:r>
            <a:r>
              <a:rPr lang="en-US" sz="1400" dirty="0" smtClean="0">
                <a:solidFill>
                  <a:schemeClr val="bg1"/>
                </a:solidFill>
              </a:rPr>
              <a:t> Losses) </a:t>
            </a:r>
          </a:p>
          <a:p>
            <a:pPr>
              <a:buNone/>
            </a:pPr>
            <a:r>
              <a:rPr lang="en-US" sz="1400" dirty="0" smtClean="0">
                <a:solidFill>
                  <a:schemeClr val="bg1"/>
                </a:solidFill>
              </a:rPr>
              <a:t> { </a:t>
            </a:r>
          </a:p>
          <a:p>
            <a:pPr>
              <a:buNone/>
            </a:pPr>
            <a:r>
              <a:rPr lang="en-US" sz="1400" dirty="0" smtClean="0">
                <a:solidFill>
                  <a:schemeClr val="bg1"/>
                </a:solidFill>
              </a:rPr>
              <a:t>  losses = Losses; </a:t>
            </a:r>
          </a:p>
          <a:p>
            <a:pPr>
              <a:buNone/>
            </a:pPr>
            <a:r>
              <a:rPr lang="en-US" sz="1400" dirty="0" smtClean="0">
                <a:solidFill>
                  <a:schemeClr val="bg1"/>
                </a:solidFill>
              </a:rPr>
              <a:t> } </a:t>
            </a:r>
          </a:p>
        </p:txBody>
      </p:sp>
      <p:sp>
        <p:nvSpPr>
          <p:cNvPr id="6" name="Content Placeholder 5"/>
          <p:cNvSpPr>
            <a:spLocks noGrp="1"/>
          </p:cNvSpPr>
          <p:nvPr>
            <p:ph sz="half" idx="2"/>
          </p:nvPr>
        </p:nvSpPr>
        <p:spPr/>
        <p:txBody>
          <a:bodyPr>
            <a:normAutofit/>
          </a:bodyPr>
          <a:lstStyle/>
          <a:p>
            <a:r>
              <a:rPr lang="en-US" sz="2400" dirty="0" smtClean="0">
                <a:solidFill>
                  <a:schemeClr val="bg1"/>
                </a:solidFill>
              </a:rPr>
              <a:t>This allowed my code to pass successfully, and to update. In our game the rankings should update after every game, but in the event that we decided to update multiple wins and losses at the same time, I also changed the code to handle that. </a:t>
            </a:r>
          </a:p>
          <a:p>
            <a:endParaRPr lang="en-US" sz="2600" dirty="0" smtClean="0">
              <a:solidFill>
                <a:schemeClr val="bg1"/>
              </a:solidFill>
            </a:endParaRPr>
          </a:p>
          <a:p>
            <a:endParaRPr lang="en-US" sz="3600" dirty="0" smtClean="0"/>
          </a:p>
          <a:p>
            <a:endParaRPr lang="en-US" sz="3600" dirty="0" smtClean="0">
              <a:solidFill>
                <a:schemeClr val="bg1"/>
              </a:solidFill>
            </a:endParaRPr>
          </a:p>
          <a:p>
            <a:endParaRPr lang="en-US" sz="3600" dirty="0" smtClean="0">
              <a:solidFill>
                <a:schemeClr val="bg1"/>
              </a:solidFill>
            </a:endParaRPr>
          </a:p>
          <a:p>
            <a:endParaRPr lang="en-US" sz="36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TDD Documentation</a:t>
            </a:r>
            <a:endParaRPr lang="en-US"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 y="1371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TDD Documentation</a:t>
            </a:r>
            <a:endParaRPr lang="en-US" dirty="0">
              <a:solidFill>
                <a:schemeClr val="bg1"/>
              </a:solidFill>
            </a:endParaRPr>
          </a:p>
        </p:txBody>
      </p:sp>
      <p:sp>
        <p:nvSpPr>
          <p:cNvPr id="4" name="Content Placeholder 3"/>
          <p:cNvSpPr>
            <a:spLocks noGrp="1"/>
          </p:cNvSpPr>
          <p:nvPr>
            <p:ph sz="half" idx="1"/>
          </p:nvPr>
        </p:nvSpPr>
        <p:spPr>
          <a:xfrm>
            <a:off x="457200" y="1066800"/>
            <a:ext cx="4038600" cy="5791200"/>
          </a:xfrm>
        </p:spPr>
        <p:txBody>
          <a:bodyPr>
            <a:normAutofit fontScale="32500" lnSpcReduction="20000"/>
          </a:bodyPr>
          <a:lstStyle/>
          <a:p>
            <a:pPr>
              <a:buNone/>
            </a:pPr>
            <a:endParaRPr lang="en-US" sz="3200" dirty="0" smtClean="0">
              <a:solidFill>
                <a:schemeClr val="bg1"/>
              </a:solidFill>
            </a:endParaRPr>
          </a:p>
          <a:p>
            <a:pPr>
              <a:buNone/>
            </a:pPr>
            <a:r>
              <a:rPr lang="en-US" sz="3200" dirty="0" smtClean="0">
                <a:solidFill>
                  <a:schemeClr val="bg1"/>
                </a:solidFill>
              </a:rPr>
              <a:t>import </a:t>
            </a:r>
            <a:r>
              <a:rPr lang="en-US" sz="3200" dirty="0" err="1" smtClean="0">
                <a:solidFill>
                  <a:schemeClr val="bg1"/>
                </a:solidFill>
              </a:rPr>
              <a:t>junit.framework.TestCase</a:t>
            </a:r>
            <a:r>
              <a:rPr lang="en-US" sz="3200" dirty="0" smtClean="0">
                <a:solidFill>
                  <a:schemeClr val="bg1"/>
                </a:solidFill>
              </a:rPr>
              <a:t>;</a:t>
            </a:r>
          </a:p>
          <a:p>
            <a:pPr>
              <a:buNone/>
            </a:pPr>
            <a:r>
              <a:rPr lang="en-US" sz="3200" dirty="0" smtClean="0">
                <a:solidFill>
                  <a:schemeClr val="bg1"/>
                </a:solidFill>
              </a:rPr>
              <a:t>@author Eric</a:t>
            </a:r>
          </a:p>
          <a:p>
            <a:pPr>
              <a:buNone/>
            </a:pPr>
            <a:r>
              <a:rPr lang="en-US" sz="3200" dirty="0" smtClean="0">
                <a:solidFill>
                  <a:schemeClr val="bg1"/>
                </a:solidFill>
              </a:rPr>
              <a:t> </a:t>
            </a:r>
          </a:p>
          <a:p>
            <a:pPr>
              <a:buNone/>
            </a:pPr>
            <a:r>
              <a:rPr lang="en-US" sz="3200" dirty="0" smtClean="0">
                <a:solidFill>
                  <a:schemeClr val="bg1"/>
                </a:solidFill>
              </a:rPr>
              <a:t>public class </a:t>
            </a:r>
            <a:r>
              <a:rPr lang="en-US" sz="3200" dirty="0" err="1" smtClean="0">
                <a:solidFill>
                  <a:schemeClr val="bg1"/>
                </a:solidFill>
              </a:rPr>
              <a:t>LoginTest</a:t>
            </a:r>
            <a:r>
              <a:rPr lang="en-US" sz="3200" dirty="0" smtClean="0">
                <a:solidFill>
                  <a:schemeClr val="bg1"/>
                </a:solidFill>
              </a:rPr>
              <a:t> extends </a:t>
            </a:r>
            <a:r>
              <a:rPr lang="en-US" sz="3200" dirty="0" err="1" smtClean="0">
                <a:solidFill>
                  <a:schemeClr val="bg1"/>
                </a:solidFill>
              </a:rPr>
              <a:t>TestCase</a:t>
            </a:r>
            <a:r>
              <a:rPr lang="en-US" sz="3200" dirty="0" smtClean="0">
                <a:solidFill>
                  <a:schemeClr val="bg1"/>
                </a:solidFill>
              </a:rPr>
              <a:t> {    </a:t>
            </a:r>
          </a:p>
          <a:p>
            <a:pPr>
              <a:buNone/>
            </a:pPr>
            <a:r>
              <a:rPr lang="en-US" sz="3200" dirty="0" smtClean="0">
                <a:solidFill>
                  <a:schemeClr val="bg1"/>
                </a:solidFill>
              </a:rPr>
              <a:t>    public void </a:t>
            </a:r>
            <a:r>
              <a:rPr lang="en-US" sz="3200" dirty="0" err="1" smtClean="0">
                <a:solidFill>
                  <a:schemeClr val="bg1"/>
                </a:solidFill>
              </a:rPr>
              <a:t>testEmptyInput</a:t>
            </a:r>
            <a:r>
              <a:rPr lang="en-US" sz="3200" dirty="0" smtClean="0">
                <a:solidFill>
                  <a:schemeClr val="bg1"/>
                </a:solidFill>
              </a:rPr>
              <a:t>() {</a:t>
            </a:r>
          </a:p>
          <a:p>
            <a:pPr>
              <a:buNone/>
            </a:pPr>
            <a:r>
              <a:rPr lang="en-US" sz="3200" dirty="0" smtClean="0">
                <a:solidFill>
                  <a:schemeClr val="bg1"/>
                </a:solidFill>
              </a:rPr>
              <a:t>        </a:t>
            </a:r>
          </a:p>
          <a:p>
            <a:pPr>
              <a:buNone/>
            </a:pPr>
            <a:r>
              <a:rPr lang="en-US" sz="3200" dirty="0" smtClean="0">
                <a:solidFill>
                  <a:schemeClr val="bg1"/>
                </a:solidFill>
              </a:rPr>
              <a:t>        Login log = new Login();</a:t>
            </a:r>
          </a:p>
          <a:p>
            <a:pPr>
              <a:buNone/>
            </a:pPr>
            <a:r>
              <a:rPr lang="en-US" sz="3200" dirty="0" smtClean="0">
                <a:solidFill>
                  <a:schemeClr val="bg1"/>
                </a:solidFill>
              </a:rPr>
              <a:t>        </a:t>
            </a:r>
          </a:p>
          <a:p>
            <a:pPr>
              <a:buNone/>
            </a:pPr>
            <a:r>
              <a:rPr lang="en-US" sz="3200" dirty="0" smtClean="0">
                <a:solidFill>
                  <a:schemeClr val="bg1"/>
                </a:solidFill>
              </a:rPr>
              <a:t>        </a:t>
            </a:r>
            <a:r>
              <a:rPr lang="en-US" sz="3200" dirty="0" err="1" smtClean="0">
                <a:solidFill>
                  <a:schemeClr val="bg1"/>
                </a:solidFill>
              </a:rPr>
              <a:t>assertEquals</a:t>
            </a:r>
            <a:r>
              <a:rPr lang="en-US" sz="3200" dirty="0" smtClean="0">
                <a:solidFill>
                  <a:schemeClr val="bg1"/>
                </a:solidFill>
              </a:rPr>
              <a:t>("Invalid username or </a:t>
            </a:r>
            <a:r>
              <a:rPr lang="en-US" sz="3200" dirty="0" err="1" smtClean="0">
                <a:solidFill>
                  <a:schemeClr val="bg1"/>
                </a:solidFill>
              </a:rPr>
              <a:t>pswd</a:t>
            </a:r>
            <a:r>
              <a:rPr lang="en-US" sz="3200" dirty="0" smtClean="0">
                <a:solidFill>
                  <a:schemeClr val="bg1"/>
                </a:solidFill>
              </a:rPr>
              <a:t>", </a:t>
            </a:r>
            <a:r>
              <a:rPr lang="en-US" sz="3200" dirty="0" err="1" smtClean="0">
                <a:solidFill>
                  <a:schemeClr val="bg1"/>
                </a:solidFill>
              </a:rPr>
              <a:t>log.checkInput</a:t>
            </a:r>
            <a:r>
              <a:rPr lang="en-US" sz="3200" dirty="0" smtClean="0">
                <a:solidFill>
                  <a:schemeClr val="bg1"/>
                </a:solidFill>
              </a:rPr>
              <a:t>("", ""));</a:t>
            </a:r>
          </a:p>
          <a:p>
            <a:pPr>
              <a:buNone/>
            </a:pPr>
            <a:r>
              <a:rPr lang="en-US" sz="3200" dirty="0" smtClean="0">
                <a:solidFill>
                  <a:schemeClr val="bg1"/>
                </a:solidFill>
              </a:rPr>
              <a:t>        </a:t>
            </a:r>
          </a:p>
          <a:p>
            <a:pPr>
              <a:buNone/>
            </a:pPr>
            <a:r>
              <a:rPr lang="en-US" sz="3200" dirty="0" smtClean="0">
                <a:solidFill>
                  <a:schemeClr val="bg1"/>
                </a:solidFill>
              </a:rPr>
              <a:t>    }</a:t>
            </a:r>
          </a:p>
          <a:p>
            <a:pPr>
              <a:buNone/>
            </a:pPr>
            <a:r>
              <a:rPr lang="en-US" sz="3200" dirty="0" smtClean="0">
                <a:solidFill>
                  <a:schemeClr val="bg1"/>
                </a:solidFill>
              </a:rPr>
              <a:t>    public void </a:t>
            </a:r>
            <a:r>
              <a:rPr lang="en-US" sz="3200" dirty="0" err="1" smtClean="0">
                <a:solidFill>
                  <a:schemeClr val="bg1"/>
                </a:solidFill>
              </a:rPr>
              <a:t>testWrongInput</a:t>
            </a:r>
            <a:r>
              <a:rPr lang="en-US" sz="3200" dirty="0" smtClean="0">
                <a:solidFill>
                  <a:schemeClr val="bg1"/>
                </a:solidFill>
              </a:rPr>
              <a:t>(){</a:t>
            </a:r>
          </a:p>
          <a:p>
            <a:pPr>
              <a:buNone/>
            </a:pPr>
            <a:r>
              <a:rPr lang="en-US" sz="3200" dirty="0" smtClean="0">
                <a:solidFill>
                  <a:schemeClr val="bg1"/>
                </a:solidFill>
              </a:rPr>
              <a:t>         String user = "user";</a:t>
            </a:r>
          </a:p>
          <a:p>
            <a:pPr>
              <a:buNone/>
            </a:pPr>
            <a:r>
              <a:rPr lang="en-US" sz="3200" dirty="0" smtClean="0">
                <a:solidFill>
                  <a:schemeClr val="bg1"/>
                </a:solidFill>
              </a:rPr>
              <a:t>        String </a:t>
            </a:r>
            <a:r>
              <a:rPr lang="en-US" sz="3200" dirty="0" err="1" smtClean="0">
                <a:solidFill>
                  <a:schemeClr val="bg1"/>
                </a:solidFill>
              </a:rPr>
              <a:t>pswd</a:t>
            </a:r>
            <a:r>
              <a:rPr lang="en-US" sz="3200" dirty="0" smtClean="0">
                <a:solidFill>
                  <a:schemeClr val="bg1"/>
                </a:solidFill>
              </a:rPr>
              <a:t> =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Login log = new Login();</a:t>
            </a:r>
          </a:p>
          <a:p>
            <a:pPr>
              <a:buNone/>
            </a:pPr>
            <a:r>
              <a:rPr lang="en-US" sz="3200" dirty="0" smtClean="0">
                <a:solidFill>
                  <a:schemeClr val="bg1"/>
                </a:solidFill>
              </a:rPr>
              <a:t>        String </a:t>
            </a:r>
            <a:r>
              <a:rPr lang="en-US" sz="3200" dirty="0" err="1" smtClean="0">
                <a:solidFill>
                  <a:schemeClr val="bg1"/>
                </a:solidFill>
              </a:rPr>
              <a:t>expResult</a:t>
            </a:r>
            <a:r>
              <a:rPr lang="en-US" sz="3200" dirty="0" smtClean="0">
                <a:solidFill>
                  <a:schemeClr val="bg1"/>
                </a:solidFill>
              </a:rPr>
              <a:t> = "Invalid username or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String result = </a:t>
            </a:r>
            <a:r>
              <a:rPr lang="en-US" sz="3200" dirty="0" err="1" smtClean="0">
                <a:solidFill>
                  <a:schemeClr val="bg1"/>
                </a:solidFill>
              </a:rPr>
              <a:t>log.checkInput</a:t>
            </a:r>
            <a:r>
              <a:rPr lang="en-US" sz="3200" dirty="0" smtClean="0">
                <a:solidFill>
                  <a:schemeClr val="bg1"/>
                </a:solidFill>
              </a:rPr>
              <a:t>(user,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a:t>
            </a:r>
            <a:r>
              <a:rPr lang="en-US" sz="3200" dirty="0" err="1" smtClean="0">
                <a:solidFill>
                  <a:schemeClr val="bg1"/>
                </a:solidFill>
              </a:rPr>
              <a:t>assertEquals</a:t>
            </a:r>
            <a:r>
              <a:rPr lang="en-US" sz="3200" dirty="0" smtClean="0">
                <a:solidFill>
                  <a:schemeClr val="bg1"/>
                </a:solidFill>
              </a:rPr>
              <a:t>(</a:t>
            </a:r>
            <a:r>
              <a:rPr lang="en-US" sz="3200" dirty="0" err="1" smtClean="0">
                <a:solidFill>
                  <a:schemeClr val="bg1"/>
                </a:solidFill>
              </a:rPr>
              <a:t>expResult</a:t>
            </a:r>
            <a:r>
              <a:rPr lang="en-US" sz="3200" dirty="0" smtClean="0">
                <a:solidFill>
                  <a:schemeClr val="bg1"/>
                </a:solidFill>
              </a:rPr>
              <a:t>, result);</a:t>
            </a:r>
          </a:p>
          <a:p>
            <a:pPr>
              <a:buNone/>
            </a:pPr>
            <a:r>
              <a:rPr lang="en-US" sz="3200" dirty="0" smtClean="0">
                <a:solidFill>
                  <a:schemeClr val="bg1"/>
                </a:solidFill>
              </a:rPr>
              <a:t>    }</a:t>
            </a:r>
          </a:p>
          <a:p>
            <a:pPr>
              <a:buNone/>
            </a:pPr>
            <a:r>
              <a:rPr lang="en-US" sz="3200" dirty="0" smtClean="0">
                <a:solidFill>
                  <a:schemeClr val="bg1"/>
                </a:solidFill>
              </a:rPr>
              <a:t>    public void </a:t>
            </a:r>
            <a:r>
              <a:rPr lang="en-US" sz="3200" dirty="0" err="1" smtClean="0">
                <a:solidFill>
                  <a:schemeClr val="bg1"/>
                </a:solidFill>
              </a:rPr>
              <a:t>testCapitalizedInput</a:t>
            </a:r>
            <a:r>
              <a:rPr lang="en-US" sz="3200" dirty="0" smtClean="0">
                <a:solidFill>
                  <a:schemeClr val="bg1"/>
                </a:solidFill>
              </a:rPr>
              <a:t>(){</a:t>
            </a:r>
          </a:p>
          <a:p>
            <a:pPr>
              <a:buNone/>
            </a:pPr>
            <a:r>
              <a:rPr lang="en-US" sz="3200" dirty="0" smtClean="0">
                <a:solidFill>
                  <a:schemeClr val="bg1"/>
                </a:solidFill>
              </a:rPr>
              <a:t>        String user = "</a:t>
            </a:r>
            <a:r>
              <a:rPr lang="en-US" sz="3200" dirty="0" err="1" smtClean="0">
                <a:solidFill>
                  <a:schemeClr val="bg1"/>
                </a:solidFill>
              </a:rPr>
              <a:t>FireUser</a:t>
            </a:r>
            <a:r>
              <a:rPr lang="en-US" sz="3200" dirty="0" smtClean="0">
                <a:solidFill>
                  <a:schemeClr val="bg1"/>
                </a:solidFill>
              </a:rPr>
              <a:t>";</a:t>
            </a:r>
          </a:p>
          <a:p>
            <a:pPr>
              <a:buNone/>
            </a:pPr>
            <a:r>
              <a:rPr lang="en-US" sz="3200" dirty="0" smtClean="0">
                <a:solidFill>
                  <a:schemeClr val="bg1"/>
                </a:solidFill>
              </a:rPr>
              <a:t>        String </a:t>
            </a:r>
            <a:r>
              <a:rPr lang="en-US" sz="3200" dirty="0" err="1" smtClean="0">
                <a:solidFill>
                  <a:schemeClr val="bg1"/>
                </a:solidFill>
              </a:rPr>
              <a:t>pswd</a:t>
            </a:r>
            <a:r>
              <a:rPr lang="en-US" sz="3200" dirty="0" smtClean="0">
                <a:solidFill>
                  <a:schemeClr val="bg1"/>
                </a:solidFill>
              </a:rPr>
              <a:t> =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Login log = new Login();</a:t>
            </a:r>
          </a:p>
          <a:p>
            <a:pPr>
              <a:buNone/>
            </a:pPr>
            <a:r>
              <a:rPr lang="en-US" sz="3200" dirty="0" smtClean="0">
                <a:solidFill>
                  <a:schemeClr val="bg1"/>
                </a:solidFill>
              </a:rPr>
              <a:t>        String </a:t>
            </a:r>
            <a:r>
              <a:rPr lang="en-US" sz="3200" dirty="0" err="1" smtClean="0">
                <a:solidFill>
                  <a:schemeClr val="bg1"/>
                </a:solidFill>
              </a:rPr>
              <a:t>expResult</a:t>
            </a:r>
            <a:r>
              <a:rPr lang="en-US" sz="3200" dirty="0" smtClean="0">
                <a:solidFill>
                  <a:schemeClr val="bg1"/>
                </a:solidFill>
              </a:rPr>
              <a:t> = "Invalid username or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String result = </a:t>
            </a:r>
            <a:r>
              <a:rPr lang="en-US" sz="3200" dirty="0" err="1" smtClean="0">
                <a:solidFill>
                  <a:schemeClr val="bg1"/>
                </a:solidFill>
              </a:rPr>
              <a:t>log.checkInput</a:t>
            </a:r>
            <a:r>
              <a:rPr lang="en-US" sz="3200" dirty="0" smtClean="0">
                <a:solidFill>
                  <a:schemeClr val="bg1"/>
                </a:solidFill>
              </a:rPr>
              <a:t>(user,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a:t>
            </a:r>
            <a:r>
              <a:rPr lang="en-US" sz="3200" dirty="0" err="1" smtClean="0">
                <a:solidFill>
                  <a:schemeClr val="bg1"/>
                </a:solidFill>
              </a:rPr>
              <a:t>assertEquals</a:t>
            </a:r>
            <a:r>
              <a:rPr lang="en-US" sz="3200" dirty="0" smtClean="0">
                <a:solidFill>
                  <a:schemeClr val="bg1"/>
                </a:solidFill>
              </a:rPr>
              <a:t>(</a:t>
            </a:r>
            <a:r>
              <a:rPr lang="en-US" sz="3200" dirty="0" err="1" smtClean="0">
                <a:solidFill>
                  <a:schemeClr val="bg1"/>
                </a:solidFill>
              </a:rPr>
              <a:t>expResult</a:t>
            </a:r>
            <a:r>
              <a:rPr lang="en-US" sz="3200" dirty="0" smtClean="0">
                <a:solidFill>
                  <a:schemeClr val="bg1"/>
                </a:solidFill>
              </a:rPr>
              <a:t>, result);</a:t>
            </a:r>
          </a:p>
          <a:p>
            <a:pPr>
              <a:buNone/>
            </a:pPr>
            <a:r>
              <a:rPr lang="en-US" sz="3200" dirty="0" smtClean="0">
                <a:solidFill>
                  <a:schemeClr val="bg1"/>
                </a:solidFill>
              </a:rPr>
              <a:t>    }</a:t>
            </a:r>
          </a:p>
          <a:p>
            <a:pPr>
              <a:buNone/>
            </a:pPr>
            <a:r>
              <a:rPr lang="en-US" sz="3200" dirty="0" smtClean="0">
                <a:solidFill>
                  <a:schemeClr val="bg1"/>
                </a:solidFill>
              </a:rPr>
              <a:t>    public void </a:t>
            </a:r>
            <a:r>
              <a:rPr lang="en-US" sz="3200" dirty="0" err="1" smtClean="0">
                <a:solidFill>
                  <a:schemeClr val="bg1"/>
                </a:solidFill>
              </a:rPr>
              <a:t>testRightInput</a:t>
            </a:r>
            <a:r>
              <a:rPr lang="en-US" sz="3200" dirty="0" smtClean="0">
                <a:solidFill>
                  <a:schemeClr val="bg1"/>
                </a:solidFill>
              </a:rPr>
              <a:t>(){</a:t>
            </a:r>
          </a:p>
          <a:p>
            <a:pPr>
              <a:buNone/>
            </a:pPr>
            <a:r>
              <a:rPr lang="en-US" sz="3200" dirty="0" smtClean="0">
                <a:solidFill>
                  <a:schemeClr val="bg1"/>
                </a:solidFill>
              </a:rPr>
              <a:t>        String user = "</a:t>
            </a:r>
            <a:r>
              <a:rPr lang="en-US" sz="3200" dirty="0" err="1" smtClean="0">
                <a:solidFill>
                  <a:schemeClr val="bg1"/>
                </a:solidFill>
              </a:rPr>
              <a:t>fireUser</a:t>
            </a:r>
            <a:r>
              <a:rPr lang="en-US" sz="3200" dirty="0" smtClean="0">
                <a:solidFill>
                  <a:schemeClr val="bg1"/>
                </a:solidFill>
              </a:rPr>
              <a:t>";</a:t>
            </a:r>
          </a:p>
          <a:p>
            <a:pPr>
              <a:buNone/>
            </a:pPr>
            <a:r>
              <a:rPr lang="en-US" sz="3200" dirty="0" smtClean="0">
                <a:solidFill>
                  <a:schemeClr val="bg1"/>
                </a:solidFill>
              </a:rPr>
              <a:t>        String </a:t>
            </a:r>
            <a:r>
              <a:rPr lang="en-US" sz="3200" dirty="0" err="1" smtClean="0">
                <a:solidFill>
                  <a:schemeClr val="bg1"/>
                </a:solidFill>
              </a:rPr>
              <a:t>pswd</a:t>
            </a:r>
            <a:r>
              <a:rPr lang="en-US" sz="3200" dirty="0" smtClean="0">
                <a:solidFill>
                  <a:schemeClr val="bg1"/>
                </a:solidFill>
              </a:rPr>
              <a:t> =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Login log = new Login();</a:t>
            </a:r>
          </a:p>
          <a:p>
            <a:pPr>
              <a:buNone/>
            </a:pPr>
            <a:r>
              <a:rPr lang="en-US" sz="3200" dirty="0" smtClean="0">
                <a:solidFill>
                  <a:schemeClr val="bg1"/>
                </a:solidFill>
              </a:rPr>
              <a:t>        String </a:t>
            </a:r>
            <a:r>
              <a:rPr lang="en-US" sz="3200" dirty="0" err="1" smtClean="0">
                <a:solidFill>
                  <a:schemeClr val="bg1"/>
                </a:solidFill>
              </a:rPr>
              <a:t>expResult</a:t>
            </a:r>
            <a:r>
              <a:rPr lang="en-US" sz="3200" dirty="0" smtClean="0">
                <a:solidFill>
                  <a:schemeClr val="bg1"/>
                </a:solidFill>
              </a:rPr>
              <a:t> = "Logged In";</a:t>
            </a:r>
          </a:p>
          <a:p>
            <a:pPr>
              <a:buNone/>
            </a:pPr>
            <a:r>
              <a:rPr lang="en-US" sz="3200" dirty="0" smtClean="0">
                <a:solidFill>
                  <a:schemeClr val="bg1"/>
                </a:solidFill>
              </a:rPr>
              <a:t>        String result = </a:t>
            </a:r>
            <a:r>
              <a:rPr lang="en-US" sz="3200" dirty="0" err="1" smtClean="0">
                <a:solidFill>
                  <a:schemeClr val="bg1"/>
                </a:solidFill>
              </a:rPr>
              <a:t>log.checkInput</a:t>
            </a:r>
            <a:r>
              <a:rPr lang="en-US" sz="3200" dirty="0" smtClean="0">
                <a:solidFill>
                  <a:schemeClr val="bg1"/>
                </a:solidFill>
              </a:rPr>
              <a:t>(user, </a:t>
            </a:r>
            <a:r>
              <a:rPr lang="en-US" sz="3200" dirty="0" err="1" smtClean="0">
                <a:solidFill>
                  <a:schemeClr val="bg1"/>
                </a:solidFill>
              </a:rPr>
              <a:t>pswd</a:t>
            </a:r>
            <a:r>
              <a:rPr lang="en-US" sz="3200" dirty="0" smtClean="0">
                <a:solidFill>
                  <a:schemeClr val="bg1"/>
                </a:solidFill>
              </a:rPr>
              <a:t>);</a:t>
            </a:r>
          </a:p>
          <a:p>
            <a:pPr>
              <a:buNone/>
            </a:pPr>
            <a:r>
              <a:rPr lang="en-US" sz="3200" dirty="0" smtClean="0">
                <a:solidFill>
                  <a:schemeClr val="bg1"/>
                </a:solidFill>
              </a:rPr>
              <a:t>        </a:t>
            </a:r>
            <a:r>
              <a:rPr lang="en-US" sz="3200" dirty="0" err="1" smtClean="0">
                <a:solidFill>
                  <a:schemeClr val="bg1"/>
                </a:solidFill>
              </a:rPr>
              <a:t>assertEquals</a:t>
            </a:r>
            <a:r>
              <a:rPr lang="en-US" sz="3200" dirty="0" smtClean="0">
                <a:solidFill>
                  <a:schemeClr val="bg1"/>
                </a:solidFill>
              </a:rPr>
              <a:t>(</a:t>
            </a:r>
            <a:r>
              <a:rPr lang="en-US" sz="3200" dirty="0" err="1" smtClean="0">
                <a:solidFill>
                  <a:schemeClr val="bg1"/>
                </a:solidFill>
              </a:rPr>
              <a:t>expResult</a:t>
            </a:r>
            <a:r>
              <a:rPr lang="en-US" sz="3200" dirty="0" smtClean="0">
                <a:solidFill>
                  <a:schemeClr val="bg1"/>
                </a:solidFill>
              </a:rPr>
              <a:t>, result);</a:t>
            </a:r>
          </a:p>
          <a:p>
            <a:pPr>
              <a:buNone/>
            </a:pPr>
            <a:r>
              <a:rPr lang="en-US" sz="3200" dirty="0" smtClean="0">
                <a:solidFill>
                  <a:schemeClr val="bg1"/>
                </a:solidFill>
              </a:rPr>
              <a:t>    }</a:t>
            </a:r>
          </a:p>
        </p:txBody>
      </p:sp>
      <p:sp>
        <p:nvSpPr>
          <p:cNvPr id="6" name="Content Placeholder 5"/>
          <p:cNvSpPr>
            <a:spLocks noGrp="1"/>
          </p:cNvSpPr>
          <p:nvPr>
            <p:ph sz="half" idx="2"/>
          </p:nvPr>
        </p:nvSpPr>
        <p:spPr/>
        <p:txBody>
          <a:bodyPr>
            <a:normAutofit fontScale="32500" lnSpcReduction="20000"/>
          </a:bodyPr>
          <a:lstStyle/>
          <a:p>
            <a:endParaRPr lang="en-US" sz="3600" dirty="0" smtClean="0"/>
          </a:p>
          <a:p>
            <a:endParaRPr lang="en-US" sz="3600" dirty="0" smtClean="0"/>
          </a:p>
          <a:p>
            <a:endParaRPr lang="en-US" sz="3600" dirty="0" smtClean="0"/>
          </a:p>
          <a:p>
            <a:endParaRPr lang="en-US" sz="3600" dirty="0" smtClean="0"/>
          </a:p>
          <a:p>
            <a:endParaRPr lang="en-US" sz="3600" dirty="0" smtClean="0">
              <a:solidFill>
                <a:schemeClr val="bg1"/>
              </a:solidFill>
            </a:endParaRPr>
          </a:p>
          <a:p>
            <a:r>
              <a:rPr lang="en-US" sz="8600" dirty="0" smtClean="0">
                <a:solidFill>
                  <a:schemeClr val="bg1"/>
                </a:solidFill>
              </a:rPr>
              <a:t>The code to your left is what we used to test the logic of our login screen as we produced it, yet  another form of TDD. </a:t>
            </a:r>
            <a:endParaRPr lang="en-US" sz="86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7650"/>
            <a:ext cx="777240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Current Status of the Game</a:t>
            </a:r>
            <a:endParaRPr lang="en-US" dirty="0">
              <a:solidFill>
                <a:schemeClr val="bg1"/>
              </a:solidFill>
            </a:endParaRPr>
          </a:p>
        </p:txBody>
      </p:sp>
      <p:sp>
        <p:nvSpPr>
          <p:cNvPr id="3" name="Content Placeholder 2"/>
          <p:cNvSpPr>
            <a:spLocks noGrp="1"/>
          </p:cNvSpPr>
          <p:nvPr>
            <p:ph idx="1"/>
          </p:nvPr>
        </p:nvSpPr>
        <p:spPr/>
        <p:txBody>
          <a:bodyPr/>
          <a:lstStyle/>
          <a:p>
            <a:endParaRPr lang="en-US" dirty="0" smtClean="0">
              <a:solidFill>
                <a:schemeClr val="bg1"/>
              </a:solidFill>
            </a:endParaRPr>
          </a:p>
          <a:p>
            <a:r>
              <a:rPr lang="en-US" dirty="0" smtClean="0">
                <a:solidFill>
                  <a:schemeClr val="bg1"/>
                </a:solidFill>
              </a:rPr>
              <a:t>The game currently has the capabilities to:</a:t>
            </a:r>
          </a:p>
          <a:p>
            <a:pPr lvl="1"/>
            <a:r>
              <a:rPr lang="en-US" dirty="0" smtClean="0">
                <a:solidFill>
                  <a:schemeClr val="bg1"/>
                </a:solidFill>
              </a:rPr>
              <a:t>Show Register Button</a:t>
            </a:r>
          </a:p>
          <a:p>
            <a:pPr lvl="1"/>
            <a:r>
              <a:rPr lang="en-US" dirty="0" smtClean="0">
                <a:solidFill>
                  <a:schemeClr val="bg1"/>
                </a:solidFill>
              </a:rPr>
              <a:t>Show Login Button</a:t>
            </a:r>
          </a:p>
          <a:p>
            <a:pPr lvl="1"/>
            <a:r>
              <a:rPr lang="en-US" dirty="0" smtClean="0">
                <a:solidFill>
                  <a:schemeClr val="bg1"/>
                </a:solidFill>
              </a:rPr>
              <a:t>Show board and pieces</a:t>
            </a:r>
          </a:p>
          <a:p>
            <a:pPr lvl="1"/>
            <a:r>
              <a:rPr lang="en-US" dirty="0" smtClean="0">
                <a:solidFill>
                  <a:schemeClr val="bg1"/>
                </a:solidFill>
              </a:rPr>
              <a:t>Show Rank Button</a:t>
            </a:r>
          </a:p>
          <a:p>
            <a:pPr lvl="1"/>
            <a:r>
              <a:rPr lang="en-US" dirty="0" smtClean="0">
                <a:solidFill>
                  <a:schemeClr val="bg1"/>
                </a:solidFill>
              </a:rPr>
              <a:t>Shows Credits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Plan for Next Release</a:t>
            </a:r>
            <a:endParaRPr lang="en-US" dirty="0">
              <a:solidFill>
                <a:schemeClr val="bg1"/>
              </a:solidFill>
            </a:endParaRPr>
          </a:p>
        </p:txBody>
      </p:sp>
      <p:sp>
        <p:nvSpPr>
          <p:cNvPr id="3" name="Content Placeholder 2"/>
          <p:cNvSpPr>
            <a:spLocks noGrp="1"/>
          </p:cNvSpPr>
          <p:nvPr>
            <p:ph idx="1"/>
          </p:nvPr>
        </p:nvSpPr>
        <p:spPr/>
        <p:txBody>
          <a:bodyPr/>
          <a:lstStyle/>
          <a:p>
            <a:pPr>
              <a:buNone/>
            </a:pPr>
            <a:endParaRPr lang="en-US" dirty="0" smtClean="0">
              <a:solidFill>
                <a:schemeClr val="bg1"/>
              </a:solidFill>
            </a:endParaRPr>
          </a:p>
          <a:p>
            <a:pPr lvl="1"/>
            <a:r>
              <a:rPr lang="en-US" dirty="0" smtClean="0">
                <a:solidFill>
                  <a:schemeClr val="bg1"/>
                </a:solidFill>
              </a:rPr>
              <a:t>Fine tune the Register, Login, Rank with the database</a:t>
            </a:r>
          </a:p>
          <a:p>
            <a:pPr lvl="1"/>
            <a:r>
              <a:rPr lang="en-US" dirty="0" smtClean="0">
                <a:solidFill>
                  <a:schemeClr val="bg1"/>
                </a:solidFill>
              </a:rPr>
              <a:t>Add specified functionality to the pieces</a:t>
            </a:r>
          </a:p>
          <a:p>
            <a:pPr lvl="1"/>
            <a:r>
              <a:rPr lang="en-US" dirty="0" smtClean="0">
                <a:solidFill>
                  <a:schemeClr val="bg1"/>
                </a:solidFill>
              </a:rPr>
              <a:t>Create database components for the Board and Pieces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627</Words>
  <Application>Microsoft Office PowerPoint</Application>
  <PresentationFormat>On-screen Show (4:3)</PresentationFormat>
  <Paragraphs>133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BattleChess</vt:lpstr>
      <vt:lpstr>User Stories In this release</vt:lpstr>
      <vt:lpstr>TDD Documentation</vt:lpstr>
      <vt:lpstr>TDD Documentation</vt:lpstr>
      <vt:lpstr>TDD Documentation</vt:lpstr>
      <vt:lpstr>TDD Documentation</vt:lpstr>
      <vt:lpstr>PowerPoint Presentation</vt:lpstr>
      <vt:lpstr>Current Status of the Game</vt:lpstr>
      <vt:lpstr>Plan for Next Release</vt:lpstr>
      <vt:lpstr>Test Cases for Next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BattleChess</dc:title>
  <dc:creator>Eric FlockaFlame</dc:creator>
  <cp:lastModifiedBy>Tim Sexton</cp:lastModifiedBy>
  <cp:revision>8</cp:revision>
  <dcterms:created xsi:type="dcterms:W3CDTF">2012-03-06T06:42:05Z</dcterms:created>
  <dcterms:modified xsi:type="dcterms:W3CDTF">2012-03-06T19:18:37Z</dcterms:modified>
</cp:coreProperties>
</file>