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5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956682F-F32A-4786-A8B8-3790158A30A5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45FE8F0-9E61-4D66-8CF9-7E49627851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Juan\Team2\Platformer\src\platformer\sm3ow2.mid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io_ba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3001"/>
            <a:ext cx="9143999" cy="686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Definitely Not Mario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Juan Rios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Denis </a:t>
            </a:r>
            <a:r>
              <a:rPr lang="en-US" dirty="0" err="1" smtClean="0">
                <a:solidFill>
                  <a:schemeClr val="tx1"/>
                </a:solidFill>
              </a:rPr>
              <a:t>Rugira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Andrew Johnson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JP </a:t>
            </a:r>
            <a:r>
              <a:rPr lang="en-US" dirty="0" err="1" smtClean="0">
                <a:solidFill>
                  <a:schemeClr val="tx1"/>
                </a:solidFill>
              </a:rPr>
              <a:t>Habimana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sm3ow2.mid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smtClean="0"/>
              <a:t>As a player, I want a limited number of lives and to decrease that number when I hit an enemy</a:t>
            </a:r>
          </a:p>
          <a:p>
            <a:r>
              <a:rPr lang="en-US" dirty="0" smtClean="0"/>
              <a:t>As a player, I want there to be multiple enemies to dodge</a:t>
            </a:r>
          </a:p>
          <a:p>
            <a:r>
              <a:rPr lang="en-US" dirty="0" smtClean="0"/>
              <a:t>As a user, I want the level to go for more than a single screen and for it to scroll whenever I move far enough to the right</a:t>
            </a:r>
            <a:r>
              <a:rPr lang="en-US" dirty="0" smtClean="0"/>
              <a:t>.</a:t>
            </a:r>
          </a:p>
        </p:txBody>
      </p:sp>
      <p:pic>
        <p:nvPicPr>
          <p:cNvPr id="5" name="Picture 4" descr="mario sheet.png"/>
          <p:cNvPicPr>
            <a:picLocks noChangeAspect="1"/>
          </p:cNvPicPr>
          <p:nvPr/>
        </p:nvPicPr>
        <p:blipFill>
          <a:blip r:embed="rId2" cstate="print"/>
          <a:srcRect r="96914" b="95555"/>
          <a:stretch>
            <a:fillRect/>
          </a:stretch>
        </p:blipFill>
        <p:spPr>
          <a:xfrm>
            <a:off x="4572000" y="533400"/>
            <a:ext cx="673813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r>
              <a:rPr lang="en-US" dirty="0" smtClean="0"/>
              <a:t>As a user, I want to be presented with a new screen whenever I complete the level.</a:t>
            </a:r>
          </a:p>
          <a:p>
            <a:r>
              <a:rPr lang="en-US" dirty="0" smtClean="0"/>
              <a:t>As a user, I want to be presented with a Game Over screen whenever I run out of lives.</a:t>
            </a:r>
          </a:p>
          <a:p>
            <a:r>
              <a:rPr lang="en-US" dirty="0" smtClean="0"/>
              <a:t>As a user, I want my score to be determined by how quickly I complete the level.</a:t>
            </a:r>
          </a:p>
          <a:p>
            <a:r>
              <a:rPr lang="en-US" dirty="0" smtClean="0"/>
              <a:t>Also, we had a couple of bug fixes dealing with jumping</a:t>
            </a:r>
          </a:p>
        </p:txBody>
      </p:sp>
      <p:pic>
        <p:nvPicPr>
          <p:cNvPr id="5" name="Picture 4" descr="mario sheet.png"/>
          <p:cNvPicPr>
            <a:picLocks noChangeAspect="1"/>
          </p:cNvPicPr>
          <p:nvPr/>
        </p:nvPicPr>
        <p:blipFill>
          <a:blip r:embed="rId2" cstate="print"/>
          <a:srcRect r="96914" b="95555"/>
          <a:stretch>
            <a:fillRect/>
          </a:stretch>
        </p:blipFill>
        <p:spPr>
          <a:xfrm>
            <a:off x="4572000" y="533400"/>
            <a:ext cx="673813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short, much more difficult to do this release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Why? Engine calls!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JGame</a:t>
            </a:r>
            <a:r>
              <a:rPr lang="en-US" dirty="0" smtClean="0"/>
              <a:t> engine deals with collisions, which is what much of our code utilizes</a:t>
            </a:r>
          </a:p>
          <a:p>
            <a:r>
              <a:rPr lang="en-US" dirty="0" smtClean="0"/>
              <a:t>We did test the overriding of old scores</a:t>
            </a:r>
          </a:p>
          <a:p>
            <a:pPr lvl="1"/>
            <a:r>
              <a:rPr lang="en-US" dirty="0" smtClean="0"/>
              <a:t>This was code of our own design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876800"/>
            <a:ext cx="2383988" cy="183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Test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@Test</a:t>
            </a:r>
          </a:p>
          <a:p>
            <a:pPr>
              <a:buNone/>
            </a:pPr>
            <a:r>
              <a:rPr lang="en-US" dirty="0" smtClean="0"/>
              <a:t>    public void </a:t>
            </a:r>
            <a:r>
              <a:rPr lang="en-US" dirty="0" err="1" smtClean="0"/>
              <a:t>Delete_test</a:t>
            </a:r>
            <a:r>
              <a:rPr lang="en-US" dirty="0" smtClean="0"/>
              <a:t>() throws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{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boolean</a:t>
            </a:r>
            <a:r>
              <a:rPr lang="en-US" dirty="0" smtClean="0"/>
              <a:t> exist = false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smtClean="0"/>
              <a:t>   //adds a user as if new to the system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test.addNewUser</a:t>
            </a:r>
            <a:r>
              <a:rPr lang="en-US" dirty="0" smtClean="0"/>
              <a:t>("Sixbert",10);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boolean</a:t>
            </a:r>
            <a:r>
              <a:rPr lang="en-US" dirty="0" smtClean="0"/>
              <a:t> expected = true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//</a:t>
            </a:r>
            <a:r>
              <a:rPr lang="en-US" dirty="0" err="1" smtClean="0"/>
              <a:t>Read_file</a:t>
            </a:r>
            <a:r>
              <a:rPr lang="en-US" dirty="0" smtClean="0"/>
              <a:t> will return true if user exists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exist = </a:t>
            </a:r>
            <a:r>
              <a:rPr lang="en-US" dirty="0" err="1" smtClean="0"/>
              <a:t>test.Read_File</a:t>
            </a:r>
            <a:r>
              <a:rPr lang="en-US" dirty="0" smtClean="0"/>
              <a:t>("</a:t>
            </a:r>
            <a:r>
              <a:rPr lang="en-US" dirty="0" err="1" smtClean="0"/>
              <a:t>Sixbert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  //We want to assert that it does indeed exist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expected,exist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//</a:t>
            </a:r>
            <a:r>
              <a:rPr lang="en-US" dirty="0" err="1" smtClean="0"/>
              <a:t>DeleteOldScore</a:t>
            </a:r>
            <a:r>
              <a:rPr lang="en-US" dirty="0" smtClean="0"/>
              <a:t> will go through the file and delete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//the previous score so we can write a new one without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  //making a copy of the same user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test.DeleteOldScore</a:t>
            </a:r>
            <a:r>
              <a:rPr lang="en-US" dirty="0" smtClean="0"/>
              <a:t>("</a:t>
            </a:r>
            <a:r>
              <a:rPr lang="en-US" dirty="0" err="1" smtClean="0"/>
              <a:t>Sixbert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exist = </a:t>
            </a:r>
            <a:r>
              <a:rPr lang="en-US" dirty="0" err="1" smtClean="0"/>
              <a:t>test.Read_File</a:t>
            </a:r>
            <a:r>
              <a:rPr lang="en-US" dirty="0" smtClean="0"/>
              <a:t>("</a:t>
            </a:r>
            <a:r>
              <a:rPr lang="en-US" dirty="0" err="1" smtClean="0"/>
              <a:t>Sixbert</a:t>
            </a:r>
            <a:r>
              <a:rPr lang="en-US" dirty="0" smtClean="0"/>
              <a:t>");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assertEquals</a:t>
            </a:r>
            <a:r>
              <a:rPr lang="en-US" dirty="0" smtClean="0"/>
              <a:t>(</a:t>
            </a:r>
            <a:r>
              <a:rPr lang="en-US" dirty="0" err="1" smtClean="0"/>
              <a:t>false,exist</a:t>
            </a:r>
            <a:r>
              <a:rPr lang="en-US" dirty="0" smtClean="0"/>
              <a:t>);   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Successfully have a single level of a game extremely dissimilar to Mario</a:t>
            </a:r>
          </a:p>
          <a:p>
            <a:r>
              <a:rPr lang="en-US" dirty="0" smtClean="0"/>
              <a:t>Learned how useful Test-Driven Development can be</a:t>
            </a:r>
          </a:p>
          <a:p>
            <a:pPr lvl="1"/>
            <a:r>
              <a:rPr lang="en-US" dirty="0" smtClean="0"/>
              <a:t>Also how careful you have to be designing tests!</a:t>
            </a:r>
          </a:p>
          <a:p>
            <a:r>
              <a:rPr lang="en-US" dirty="0" smtClean="0"/>
              <a:t>Also learned the utility of Pair Programming</a:t>
            </a:r>
          </a:p>
          <a:p>
            <a:pPr lvl="1"/>
            <a:r>
              <a:rPr lang="en-US" dirty="0" smtClean="0"/>
              <a:t>Also learned how difficult it can be to get schedules to line up</a:t>
            </a:r>
          </a:p>
          <a:p>
            <a:r>
              <a:rPr lang="en-US" dirty="0" smtClean="0"/>
              <a:t>Learned a teensy bit of version control</a:t>
            </a:r>
            <a:endParaRPr lang="en-US" dirty="0" smtClean="0"/>
          </a:p>
          <a:p>
            <a:r>
              <a:rPr lang="en-US" dirty="0" smtClean="0"/>
              <a:t>Overall success: Not being sued by Nintendo!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67000"/>
            <a:ext cx="58578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</TotalTime>
  <Words>287</Words>
  <Application>Microsoft Office PowerPoint</Application>
  <PresentationFormat>On-screen Show (4:3)</PresentationFormat>
  <Paragraphs>49</Paragraphs>
  <Slides>8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Definitely Not Mario</vt:lpstr>
      <vt:lpstr>User Stories</vt:lpstr>
      <vt:lpstr>User Stories</vt:lpstr>
      <vt:lpstr>Test-Driven Development</vt:lpstr>
      <vt:lpstr>Test Method</vt:lpstr>
      <vt:lpstr>DEMO</vt:lpstr>
      <vt:lpstr>Post-Mortem</vt:lpstr>
      <vt:lpstr>Questions?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Definitely Not Mario</dc:title>
  <dc:creator>Juan Rios</dc:creator>
  <cp:lastModifiedBy>Juan Rios</cp:lastModifiedBy>
  <cp:revision>18</cp:revision>
  <dcterms:created xsi:type="dcterms:W3CDTF">2012-05-01T03:22:11Z</dcterms:created>
  <dcterms:modified xsi:type="dcterms:W3CDTF">2012-05-01T04:21:21Z</dcterms:modified>
</cp:coreProperties>
</file>