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9" r:id="rId4"/>
    <p:sldId id="257" r:id="rId5"/>
    <p:sldId id="258"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5869BE3-3D7A-439E-8330-CB40785C6D07}" type="datetimeFigureOut">
              <a:rPr lang="en-US" smtClean="0"/>
              <a:pPr/>
              <a:t>1/30/2012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5FB5741-46E1-4225-A007-3378FD4143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69BE3-3D7A-439E-8330-CB40785C6D07}"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69BE3-3D7A-439E-8330-CB40785C6D07}"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69BE3-3D7A-439E-8330-CB40785C6D07}"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869BE3-3D7A-439E-8330-CB40785C6D07}"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869BE3-3D7A-439E-8330-CB40785C6D07}"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5869BE3-3D7A-439E-8330-CB40785C6D07}" type="datetimeFigureOut">
              <a:rPr lang="en-US" smtClean="0"/>
              <a:pPr/>
              <a:t>1/30/2012</a:t>
            </a:fld>
            <a:endParaRPr lang="en-US"/>
          </a:p>
        </p:txBody>
      </p:sp>
      <p:sp>
        <p:nvSpPr>
          <p:cNvPr id="27" name="Slide Number Placeholder 26"/>
          <p:cNvSpPr>
            <a:spLocks noGrp="1"/>
          </p:cNvSpPr>
          <p:nvPr>
            <p:ph type="sldNum" sz="quarter" idx="11"/>
          </p:nvPr>
        </p:nvSpPr>
        <p:spPr/>
        <p:txBody>
          <a:bodyPr rtlCol="0"/>
          <a:lstStyle/>
          <a:p>
            <a:fld id="{95FB5741-46E1-4225-A007-3378FD41435A}"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5869BE3-3D7A-439E-8330-CB40785C6D07}" type="datetimeFigureOut">
              <a:rPr lang="en-US" smtClean="0"/>
              <a:pPr/>
              <a:t>1/30/2012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5FB5741-46E1-4225-A007-3378FD4143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69BE3-3D7A-439E-8330-CB40785C6D07}" type="datetimeFigureOut">
              <a:rPr lang="en-US" smtClean="0"/>
              <a:pPr/>
              <a:t>1/30/2012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869BE3-3D7A-439E-8330-CB40785C6D07}"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869BE3-3D7A-439E-8330-CB40785C6D07}"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5869BE3-3D7A-439E-8330-CB40785C6D07}" type="datetimeFigureOut">
              <a:rPr lang="en-US" smtClean="0"/>
              <a:pPr/>
              <a:t>1/30/2012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5FB5741-46E1-4225-A007-3378FD4143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Platforming</a:t>
            </a:r>
            <a:r>
              <a:rPr lang="en-US" dirty="0" smtClean="0"/>
              <a:t> Game</a:t>
            </a:r>
            <a:r>
              <a:rPr lang="en-US" sz="3000" dirty="0" smtClean="0"/>
              <a:t>(working title)</a:t>
            </a:r>
            <a:endParaRPr lang="en-US" sz="3000" dirty="0"/>
          </a:p>
        </p:txBody>
      </p:sp>
      <p:sp>
        <p:nvSpPr>
          <p:cNvPr id="3" name="Subtitle 2"/>
          <p:cNvSpPr>
            <a:spLocks noGrp="1"/>
          </p:cNvSpPr>
          <p:nvPr>
            <p:ph type="subTitle" idx="1"/>
          </p:nvPr>
        </p:nvSpPr>
        <p:spPr/>
        <p:txBody>
          <a:bodyPr/>
          <a:lstStyle/>
          <a:p>
            <a:r>
              <a:rPr lang="en-US" dirty="0" smtClean="0"/>
              <a:t>Juan Rios</a:t>
            </a:r>
          </a:p>
          <a:p>
            <a:r>
              <a:rPr lang="en-US" dirty="0" smtClean="0"/>
              <a:t>Andrew Johnson</a:t>
            </a:r>
          </a:p>
          <a:p>
            <a:r>
              <a:rPr lang="en-US" dirty="0" smtClean="0"/>
              <a:t>Jean Pierre </a:t>
            </a:r>
            <a:r>
              <a:rPr lang="en-US" dirty="0" err="1" smtClean="0"/>
              <a:t>Habimana</a:t>
            </a:r>
            <a:endParaRPr lang="en-US" dirty="0" smtClean="0"/>
          </a:p>
          <a:p>
            <a:r>
              <a:rPr lang="en-US" dirty="0" smtClean="0"/>
              <a:t>Denis </a:t>
            </a:r>
            <a:r>
              <a:rPr lang="en-US" dirty="0" err="1" smtClean="0"/>
              <a:t>Rugira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a:t>
            </a:r>
            <a:endParaRPr lang="en-US" dirty="0"/>
          </a:p>
        </p:txBody>
      </p:sp>
      <p:pic>
        <p:nvPicPr>
          <p:cNvPr id="6" name="Content Placeholder 5" descr="Level1_Sketch.png"/>
          <p:cNvPicPr>
            <a:picLocks noGrp="1" noChangeAspect="1"/>
          </p:cNvPicPr>
          <p:nvPr>
            <p:ph idx="1"/>
          </p:nvPr>
        </p:nvPicPr>
        <p:blipFill>
          <a:blip r:embed="rId2" cstate="print"/>
          <a:stretch>
            <a:fillRect/>
          </a:stretch>
        </p:blipFill>
        <p:spPr>
          <a:xfrm>
            <a:off x="1641239" y="2249488"/>
            <a:ext cx="5861521" cy="432435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Platform/Language</a:t>
            </a:r>
            <a:endParaRPr lang="en-US" dirty="0"/>
          </a:p>
        </p:txBody>
      </p:sp>
      <p:sp>
        <p:nvSpPr>
          <p:cNvPr id="3" name="Content Placeholder 2"/>
          <p:cNvSpPr>
            <a:spLocks noGrp="1"/>
          </p:cNvSpPr>
          <p:nvPr>
            <p:ph idx="1"/>
          </p:nvPr>
        </p:nvSpPr>
        <p:spPr/>
        <p:txBody>
          <a:bodyPr/>
          <a:lstStyle/>
          <a:p>
            <a:r>
              <a:rPr lang="en-US" dirty="0" smtClean="0"/>
              <a:t>PC game</a:t>
            </a:r>
          </a:p>
          <a:p>
            <a:r>
              <a:rPr lang="en-US" dirty="0" smtClean="0"/>
              <a:t>Written in Java</a:t>
            </a:r>
          </a:p>
          <a:p>
            <a:r>
              <a:rPr lang="en-US" dirty="0" err="1" smtClean="0"/>
              <a:t>JGame</a:t>
            </a:r>
            <a:r>
              <a:rPr lang="en-US" dirty="0" smtClean="0"/>
              <a:t>: 2D  game engine to aid with graphic/sound integration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Release Use Case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User starts the application by clicking on an icon in a folder made for the game.</a:t>
            </a:r>
          </a:p>
          <a:p>
            <a:pPr>
              <a:buNone/>
            </a:pPr>
            <a:r>
              <a:rPr lang="en-US" dirty="0" smtClean="0"/>
              <a:t>Upon startup, the user sees a login screen and is prompted for a username in order to keep score locally. The username can be 9 characters long. If the username does not fit the criteria, the user is prompted to try again.</a:t>
            </a:r>
          </a:p>
          <a:p>
            <a:pPr>
              <a:buNone/>
            </a:pPr>
            <a:r>
              <a:rPr lang="en-US" dirty="0" smtClean="0"/>
              <a:t>After entering a valid username, the user can begin playing at Level 1. The AD keys are used to move and the spacebar is used to jump. The user must navigate the level and reach the goal to win.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smtClean="0"/>
              <a:t>Task 1: Create a login system that prompts the user for a name.</a:t>
            </a:r>
          </a:p>
          <a:p>
            <a:pPr lvl="1"/>
            <a:r>
              <a:rPr lang="en-US" dirty="0" smtClean="0"/>
              <a:t>Estimated time: 8-10 hours</a:t>
            </a:r>
          </a:p>
          <a:p>
            <a:pPr lvl="1"/>
            <a:r>
              <a:rPr lang="en-US" dirty="0" smtClean="0"/>
              <a:t>Developers: Denis and J.P.</a:t>
            </a:r>
          </a:p>
          <a:p>
            <a:r>
              <a:rPr lang="en-US" dirty="0" smtClean="0"/>
              <a:t>Task 2: Create the base </a:t>
            </a:r>
            <a:r>
              <a:rPr lang="en-US" dirty="0" err="1" smtClean="0"/>
              <a:t>gameplay</a:t>
            </a:r>
            <a:r>
              <a:rPr lang="en-US" dirty="0" smtClean="0"/>
              <a:t> where the user controls a shape and must reach a goal.</a:t>
            </a:r>
          </a:p>
          <a:p>
            <a:pPr lvl="1"/>
            <a:r>
              <a:rPr lang="en-US" dirty="0" smtClean="0"/>
              <a:t>Estimated </a:t>
            </a:r>
            <a:r>
              <a:rPr lang="en-US" smtClean="0"/>
              <a:t>time: 12-13 hours</a:t>
            </a:r>
            <a:endParaRPr lang="en-US" dirty="0" smtClean="0"/>
          </a:p>
          <a:p>
            <a:pPr lvl="1"/>
            <a:r>
              <a:rPr lang="en-US" dirty="0" smtClean="0"/>
              <a:t>Developers: Juan and Andrew</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Log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Tuesday, January 24</a:t>
            </a:r>
          </a:p>
          <a:p>
            <a:pPr lvl="1"/>
            <a:r>
              <a:rPr lang="en-US" dirty="0" smtClean="0"/>
              <a:t>In-class meeting for brainstorming ideas</a:t>
            </a:r>
          </a:p>
          <a:p>
            <a:pPr lvl="1"/>
            <a:r>
              <a:rPr lang="en-US" dirty="0" smtClean="0"/>
              <a:t>All members present</a:t>
            </a:r>
          </a:p>
          <a:p>
            <a:r>
              <a:rPr lang="en-US" dirty="0" smtClean="0"/>
              <a:t>Wednesday, January 25</a:t>
            </a:r>
          </a:p>
          <a:p>
            <a:pPr lvl="1"/>
            <a:r>
              <a:rPr lang="en-US" dirty="0" smtClean="0"/>
              <a:t>Met in Axiom lab</a:t>
            </a:r>
          </a:p>
          <a:p>
            <a:pPr lvl="1"/>
            <a:r>
              <a:rPr lang="en-US" dirty="0" smtClean="0"/>
              <a:t>Meeting to write use case, create tasks, and assign developers</a:t>
            </a:r>
          </a:p>
          <a:p>
            <a:pPr lvl="1"/>
            <a:r>
              <a:rPr lang="en-US" dirty="0" smtClean="0"/>
              <a:t>All members present</a:t>
            </a:r>
          </a:p>
          <a:p>
            <a:r>
              <a:rPr lang="en-US" dirty="0" smtClean="0"/>
              <a:t>Other: email correspondence to determine the game engine to use</a:t>
            </a:r>
          </a:p>
          <a:p>
            <a:pPr lvl="1"/>
            <a:r>
              <a:rPr lang="en-US" dirty="0" smtClean="0"/>
              <a:t>All members participated in decision-making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112</TotalTime>
  <Words>250</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vt:lpstr>
      <vt:lpstr>Platforming Game(working title)</vt:lpstr>
      <vt:lpstr>Storyboard</vt:lpstr>
      <vt:lpstr>Platform/Language</vt:lpstr>
      <vt:lpstr>First Release Use Case</vt:lpstr>
      <vt:lpstr>Tasks</vt:lpstr>
      <vt:lpstr>Meeting Log</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Juan Rios</dc:creator>
  <cp:lastModifiedBy>Juan Rios</cp:lastModifiedBy>
  <cp:revision>19</cp:revision>
  <dcterms:created xsi:type="dcterms:W3CDTF">2012-01-29T21:41:56Z</dcterms:created>
  <dcterms:modified xsi:type="dcterms:W3CDTF">2012-01-31T02:07:50Z</dcterms:modified>
</cp:coreProperties>
</file>