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43D6825-866E-40EF-860D-B613FEC82090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7587B7-7037-4DF1-A7DC-795ED1B1D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Definitely </a:t>
            </a:r>
            <a:r>
              <a:rPr lang="en-US" dirty="0" smtClean="0"/>
              <a:t>Not </a:t>
            </a:r>
            <a:r>
              <a:rPr lang="en-US" dirty="0" err="1" smtClean="0"/>
              <a:t>MarIo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Andrew </a:t>
            </a:r>
          </a:p>
          <a:p>
            <a:r>
              <a:rPr lang="en-US" dirty="0" smtClean="0"/>
              <a:t>Juan</a:t>
            </a:r>
          </a:p>
          <a:p>
            <a:r>
              <a:rPr lang="en-US" dirty="0" smtClean="0"/>
              <a:t>Denis</a:t>
            </a:r>
          </a:p>
          <a:p>
            <a:r>
              <a:rPr lang="en-US" dirty="0" smtClean="0"/>
              <a:t>Jean Pierre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77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a player, I want to run with the </a:t>
            </a:r>
            <a:r>
              <a:rPr lang="en-US" dirty="0" smtClean="0"/>
              <a:t>Left </a:t>
            </a:r>
            <a:r>
              <a:rPr lang="en-US" dirty="0"/>
              <a:t>and </a:t>
            </a:r>
            <a:r>
              <a:rPr lang="en-US" dirty="0" smtClean="0"/>
              <a:t>Right arrow </a:t>
            </a:r>
            <a:r>
              <a:rPr lang="en-US" dirty="0" smtClean="0"/>
              <a:t>keys</a:t>
            </a:r>
          </a:p>
          <a:p>
            <a:r>
              <a:rPr lang="en-US" dirty="0" smtClean="0"/>
              <a:t>As a player, I want to jump with Up</a:t>
            </a:r>
          </a:p>
          <a:p>
            <a:r>
              <a:rPr lang="en-US" dirty="0" smtClean="0"/>
              <a:t>As </a:t>
            </a:r>
            <a:r>
              <a:rPr lang="en-US" dirty="0"/>
              <a:t>a player, I want to win the game by reaching the goal at the end of the level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 </a:t>
            </a:r>
            <a:r>
              <a:rPr lang="en-US" dirty="0"/>
              <a:t>a user starting the game, I want to log in to save my score</a:t>
            </a:r>
            <a:r>
              <a:rPr lang="en-US" dirty="0" smtClean="0"/>
              <a:t>.</a:t>
            </a:r>
          </a:p>
          <a:p>
            <a:r>
              <a:rPr lang="en-US" dirty="0"/>
              <a:t>As a user, I want to kill enemies</a:t>
            </a:r>
            <a:r>
              <a:rPr lang="en-US" dirty="0" smtClean="0"/>
              <a:t>.</a:t>
            </a:r>
          </a:p>
          <a:p>
            <a:r>
              <a:rPr lang="en-US" dirty="0"/>
              <a:t>As an enemy, I want to hurt the player by running into him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First 4 of these were implemented in V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06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for V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user submitted an 8 or less character long name. </a:t>
            </a:r>
            <a:endParaRPr lang="en-US" dirty="0" smtClean="0"/>
          </a:p>
          <a:p>
            <a:r>
              <a:rPr lang="en-US" dirty="0"/>
              <a:t>If the user submitted name has been used before. </a:t>
            </a:r>
            <a:endParaRPr lang="en-US" dirty="0" smtClean="0"/>
          </a:p>
          <a:p>
            <a:r>
              <a:rPr lang="en-US" dirty="0"/>
              <a:t>If the name has not been used before the system should create a new place to store the new user info</a:t>
            </a:r>
            <a:r>
              <a:rPr lang="en-US" dirty="0" smtClean="0"/>
              <a:t>.</a:t>
            </a:r>
          </a:p>
          <a:p>
            <a:r>
              <a:rPr lang="en-US" dirty="0"/>
              <a:t>If a player object has been created. </a:t>
            </a:r>
            <a:endParaRPr lang="en-US" dirty="0" smtClean="0"/>
          </a:p>
          <a:p>
            <a:r>
              <a:rPr lang="en-US" dirty="0"/>
              <a:t>If the created player object can move left, right, and jump. </a:t>
            </a:r>
            <a:endParaRPr lang="en-US" dirty="0" smtClean="0"/>
          </a:p>
          <a:p>
            <a:r>
              <a:rPr lang="en-US" dirty="0"/>
              <a:t>If the game is ended when the player reaches a certain point on the screen. </a:t>
            </a:r>
          </a:p>
        </p:txBody>
      </p:sp>
    </p:spTree>
    <p:extLst>
      <p:ext uri="{BB962C8B-B14F-4D97-AF65-F5344CB8AC3E}">
        <p14:creationId xmlns:p14="http://schemas.microsoft.com/office/powerpoint/2010/main" xmlns="" val="8648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smtClean="0"/>
              <a:t>Code </a:t>
            </a:r>
            <a:r>
              <a:rPr lang="en-US" dirty="0" smtClean="0"/>
              <a:t>for First 3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 @Test</a:t>
            </a:r>
          </a:p>
          <a:p>
            <a:pPr>
              <a:buNone/>
            </a:pPr>
            <a:r>
              <a:rPr lang="en-US" dirty="0"/>
              <a:t>    public void </a:t>
            </a:r>
            <a:r>
              <a:rPr lang="en-US" dirty="0" err="1"/>
              <a:t>CheckValidUserName</a:t>
            </a:r>
            <a:r>
              <a:rPr lang="en-US" dirty="0"/>
              <a:t>() throws Exception {</a:t>
            </a:r>
          </a:p>
          <a:p>
            <a:pPr>
              <a:buNone/>
            </a:pPr>
            <a:r>
              <a:rPr lang="en-US" dirty="0"/>
              <a:t>        //If the user submitted a valid name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result=</a:t>
            </a:r>
            <a:r>
              <a:rPr lang="en-US" dirty="0" err="1"/>
              <a:t>test.CheckUserName</a:t>
            </a:r>
            <a:r>
              <a:rPr lang="en-US" dirty="0"/>
              <a:t>("</a:t>
            </a:r>
            <a:r>
              <a:rPr lang="en-US" dirty="0" err="1"/>
              <a:t>denis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expResult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expResult</a:t>
            </a:r>
            <a:r>
              <a:rPr lang="en-US" dirty="0"/>
              <a:t>, result);        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//If the user submitted a character with white space</a:t>
            </a:r>
          </a:p>
          <a:p>
            <a:pPr>
              <a:buNone/>
            </a:pPr>
            <a:r>
              <a:rPr lang="en-US" dirty="0"/>
              <a:t>        result=</a:t>
            </a:r>
            <a:r>
              <a:rPr lang="en-US" dirty="0" err="1"/>
              <a:t>test.CheckUserName</a:t>
            </a:r>
            <a:r>
              <a:rPr lang="en-US" dirty="0"/>
              <a:t>("</a:t>
            </a:r>
            <a:r>
              <a:rPr lang="en-US" dirty="0" err="1"/>
              <a:t>habimana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expResult</a:t>
            </a:r>
            <a:r>
              <a:rPr lang="en-US" dirty="0"/>
              <a:t> = false;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expResult</a:t>
            </a:r>
            <a:r>
              <a:rPr lang="en-US" dirty="0"/>
              <a:t>, result);   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//If the user submitted an 9 or less character long name.</a:t>
            </a:r>
          </a:p>
          <a:p>
            <a:pPr>
              <a:buNone/>
            </a:pPr>
            <a:r>
              <a:rPr lang="en-US" dirty="0"/>
              <a:t>        result=</a:t>
            </a:r>
            <a:r>
              <a:rPr lang="en-US" dirty="0" err="1"/>
              <a:t>test.CheckUserName</a:t>
            </a:r>
            <a:r>
              <a:rPr lang="en-US" dirty="0"/>
              <a:t>("</a:t>
            </a:r>
            <a:r>
              <a:rPr lang="en-US" dirty="0" err="1"/>
              <a:t>Habimana_thierry</a:t>
            </a:r>
            <a:r>
              <a:rPr lang="en-US" dirty="0"/>
              <a:t>");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expResult</a:t>
            </a:r>
            <a:r>
              <a:rPr lang="en-US" dirty="0"/>
              <a:t> = false;</a:t>
            </a:r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expResult</a:t>
            </a:r>
            <a:r>
              <a:rPr lang="en-US" dirty="0"/>
              <a:t>, result);   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 @Test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Write_Test</a:t>
            </a:r>
            <a:r>
              <a:rPr lang="en-US" dirty="0" smtClean="0"/>
              <a:t>() throws </a:t>
            </a:r>
            <a:r>
              <a:rPr lang="en-US" dirty="0" err="1" smtClean="0"/>
              <a:t>IOException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expResult</a:t>
            </a:r>
            <a:r>
              <a:rPr lang="en-US" dirty="0" smtClean="0"/>
              <a:t>="Deaton";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test.addNewUser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, score);</a:t>
            </a:r>
          </a:p>
          <a:p>
            <a:pPr>
              <a:buNone/>
            </a:pPr>
            <a:r>
              <a:rPr lang="en-US" dirty="0" smtClean="0"/>
              <a:t>        String result= </a:t>
            </a:r>
            <a:r>
              <a:rPr lang="en-US" dirty="0" err="1" smtClean="0"/>
              <a:t>test.getUserName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, result);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double Result=</a:t>
            </a:r>
            <a:r>
              <a:rPr lang="en-US" dirty="0" err="1" smtClean="0"/>
              <a:t>test.getUserScore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double </a:t>
            </a:r>
            <a:r>
              <a:rPr lang="en-US" dirty="0" err="1" smtClean="0"/>
              <a:t>exResult</a:t>
            </a:r>
            <a:r>
              <a:rPr lang="en-US" dirty="0" smtClean="0"/>
              <a:t> = score;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exResult</a:t>
            </a:r>
            <a:r>
              <a:rPr lang="en-US" dirty="0" smtClean="0"/>
              <a:t>, Result, 0.0);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/**</a:t>
            </a:r>
          </a:p>
          <a:p>
            <a:pPr>
              <a:buNone/>
            </a:pPr>
            <a:r>
              <a:rPr lang="en-US" dirty="0" smtClean="0"/>
              <a:t>     * Test of </a:t>
            </a:r>
            <a:r>
              <a:rPr lang="en-US" dirty="0" err="1" smtClean="0"/>
              <a:t>addNewUser</a:t>
            </a:r>
            <a:r>
              <a:rPr lang="en-US" dirty="0" smtClean="0"/>
              <a:t> method, of class Project.</a:t>
            </a:r>
          </a:p>
          <a:p>
            <a:pPr>
              <a:buNone/>
            </a:pPr>
            <a:r>
              <a:rPr lang="en-US" dirty="0" smtClean="0"/>
              <a:t>     */</a:t>
            </a:r>
          </a:p>
          <a:p>
            <a:pPr>
              <a:buNone/>
            </a:pPr>
            <a:r>
              <a:rPr lang="en-US" dirty="0" smtClean="0"/>
              <a:t>    @Test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Read_test</a:t>
            </a:r>
            <a:r>
              <a:rPr lang="en-US" dirty="0" smtClean="0"/>
              <a:t>() throws Exception {</a:t>
            </a:r>
          </a:p>
          <a:p>
            <a:pPr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expResult</a:t>
            </a:r>
            <a:r>
              <a:rPr lang="en-US" dirty="0" smtClean="0"/>
              <a:t>="Deaton";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test.Read_File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String result = </a:t>
            </a:r>
            <a:r>
              <a:rPr lang="en-US" dirty="0" err="1" smtClean="0"/>
              <a:t>test.getUserName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expResult</a:t>
            </a:r>
            <a:r>
              <a:rPr lang="en-US" dirty="0" smtClean="0"/>
              <a:t>, result); 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25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Second 3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/>
              <a:t> @Test</a:t>
            </a:r>
          </a:p>
          <a:p>
            <a:pPr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playerExists</a:t>
            </a:r>
            <a:r>
              <a:rPr lang="en-US" sz="1200" dirty="0"/>
              <a:t>(){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Platformer</a:t>
            </a:r>
            <a:r>
              <a:rPr lang="en-US" sz="1200" dirty="0"/>
              <a:t> test = new </a:t>
            </a:r>
            <a:r>
              <a:rPr lang="en-US" sz="1200" dirty="0" err="1"/>
              <a:t>Platformer</a:t>
            </a:r>
            <a:r>
              <a:rPr lang="en-US" sz="1200" dirty="0"/>
              <a:t>(new </a:t>
            </a:r>
            <a:r>
              <a:rPr lang="en-US" sz="1200" dirty="0" err="1"/>
              <a:t>JGPoint</a:t>
            </a:r>
            <a:r>
              <a:rPr lang="en-US" sz="1200" dirty="0"/>
              <a:t>(640,480));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Assert.assertNotNull</a:t>
            </a:r>
            <a:r>
              <a:rPr lang="en-US" sz="1200" dirty="0"/>
              <a:t>(</a:t>
            </a:r>
            <a:r>
              <a:rPr lang="en-US" sz="1200" dirty="0" err="1"/>
              <a:t>test.getPlayer</a:t>
            </a:r>
            <a:r>
              <a:rPr lang="en-US" sz="1200" dirty="0"/>
              <a:t>());</a:t>
            </a:r>
          </a:p>
          <a:p>
            <a:pPr>
              <a:buNone/>
            </a:pPr>
            <a:r>
              <a:rPr lang="en-US" sz="1200" dirty="0"/>
              <a:t>        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r>
              <a:rPr lang="en-US" sz="1200" dirty="0"/>
              <a:t>    </a:t>
            </a:r>
          </a:p>
          <a:p>
            <a:pPr>
              <a:buNone/>
            </a:pPr>
            <a:r>
              <a:rPr lang="en-US" sz="1200" dirty="0"/>
              <a:t>    @Test</a:t>
            </a:r>
          </a:p>
          <a:p>
            <a:pPr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playerPop</a:t>
            </a:r>
            <a:r>
              <a:rPr lang="en-US" sz="1200" dirty="0"/>
              <a:t>(){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Platformer</a:t>
            </a:r>
            <a:r>
              <a:rPr lang="en-US" sz="1200" dirty="0"/>
              <a:t> test=new </a:t>
            </a:r>
            <a:r>
              <a:rPr lang="en-US" sz="1200" dirty="0" err="1"/>
              <a:t>Platformer</a:t>
            </a:r>
            <a:r>
              <a:rPr lang="en-US" sz="1200" dirty="0"/>
              <a:t>(new </a:t>
            </a:r>
            <a:r>
              <a:rPr lang="en-US" sz="1200" dirty="0" err="1"/>
              <a:t>JGPoint</a:t>
            </a:r>
            <a:r>
              <a:rPr lang="en-US" sz="1200" dirty="0"/>
              <a:t>(640,480));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Assert.assertEquals</a:t>
            </a:r>
            <a:r>
              <a:rPr lang="en-US" sz="1200" dirty="0"/>
              <a:t>(30.0, </a:t>
            </a:r>
            <a:r>
              <a:rPr lang="en-US" sz="1200" dirty="0" err="1"/>
              <a:t>test.getPlayer</a:t>
            </a:r>
            <a:r>
              <a:rPr lang="en-US" sz="1200" dirty="0"/>
              <a:t>().x);</a:t>
            </a:r>
          </a:p>
          <a:p>
            <a:pPr>
              <a:buNone/>
            </a:pPr>
            <a:r>
              <a:rPr lang="en-US" sz="1200" dirty="0"/>
              <a:t>        </a:t>
            </a:r>
            <a:r>
              <a:rPr lang="en-US" sz="1200" dirty="0" err="1"/>
              <a:t>Assert.assertEquals</a:t>
            </a:r>
            <a:r>
              <a:rPr lang="en-US" sz="1200" dirty="0"/>
              <a:t>(150.0,test.getPlayer().y);</a:t>
            </a:r>
          </a:p>
          <a:p>
            <a:pPr>
              <a:buNone/>
            </a:pPr>
            <a:r>
              <a:rPr lang="en-US" sz="1200" dirty="0"/>
              <a:t>    }</a:t>
            </a:r>
          </a:p>
          <a:p>
            <a:pPr>
              <a:buNone/>
            </a:pPr>
            <a:r>
              <a:rPr lang="en-US" sz="1200" dirty="0"/>
              <a:t>    </a:t>
            </a:r>
            <a:r>
              <a:rPr lang="en-US" sz="1200" dirty="0" smtClean="0"/>
              <a:t>    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  @Test </a:t>
            </a:r>
          </a:p>
          <a:p>
            <a:pPr>
              <a:buNone/>
            </a:pPr>
            <a:r>
              <a:rPr lang="en-US" sz="1200" dirty="0" smtClean="0"/>
              <a:t>    public void </a:t>
            </a:r>
            <a:r>
              <a:rPr lang="en-US" sz="1200" dirty="0" err="1" smtClean="0"/>
              <a:t>playerMove</a:t>
            </a:r>
            <a:r>
              <a:rPr lang="en-US" sz="1200" dirty="0" smtClean="0"/>
              <a:t>(){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Platformer</a:t>
            </a:r>
            <a:r>
              <a:rPr lang="en-US" sz="1200" dirty="0" smtClean="0"/>
              <a:t> test=new </a:t>
            </a:r>
            <a:r>
              <a:rPr lang="en-US" sz="1200" dirty="0" err="1" smtClean="0"/>
              <a:t>Platformer</a:t>
            </a:r>
            <a:r>
              <a:rPr lang="en-US" sz="1200" dirty="0" smtClean="0"/>
              <a:t>(new </a:t>
            </a:r>
            <a:r>
              <a:rPr lang="en-US" sz="1200" dirty="0" err="1" smtClean="0"/>
              <a:t>JGPoint</a:t>
            </a:r>
            <a:r>
              <a:rPr lang="en-US" sz="1200" dirty="0" smtClean="0"/>
              <a:t>(640,480));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(30.0,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().x);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(150.0,test.getPlayer().y);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test.setKey</a:t>
            </a:r>
            <a:r>
              <a:rPr lang="en-US" sz="1200" dirty="0" smtClean="0"/>
              <a:t>(39);              //39= right arrow key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(31.0,test.getPlayer().x);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test.clearKey</a:t>
            </a:r>
            <a:r>
              <a:rPr lang="en-US" sz="1200" dirty="0" smtClean="0"/>
              <a:t>(39);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test.setKey</a:t>
            </a:r>
            <a:r>
              <a:rPr lang="en-US" sz="1200" dirty="0" smtClean="0"/>
              <a:t>(37);  //37= left </a:t>
            </a:r>
            <a:r>
              <a:rPr lang="en-US" sz="1200" dirty="0" err="1" smtClean="0"/>
              <a:t>arrrow</a:t>
            </a:r>
            <a:r>
              <a:rPr lang="en-US" sz="1200" dirty="0" smtClean="0"/>
              <a:t> key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(30.0,test.getPlayer().x);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test.clearKey</a:t>
            </a:r>
            <a:r>
              <a:rPr lang="en-US" sz="1200" dirty="0" smtClean="0"/>
              <a:t>(37);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test.setKey</a:t>
            </a:r>
            <a:r>
              <a:rPr lang="en-US" sz="1200" dirty="0" smtClean="0"/>
              <a:t>(38);</a:t>
            </a:r>
          </a:p>
          <a:p>
            <a:pPr>
              <a:buNone/>
            </a:pPr>
            <a:r>
              <a:rPr lang="en-US" sz="1200" dirty="0" smtClean="0"/>
              <a:t>  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=0;i&lt;12;i++)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(138.0,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().y);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test.clearKey</a:t>
            </a:r>
            <a:r>
              <a:rPr lang="en-US" sz="1200" dirty="0" smtClean="0"/>
              <a:t>(38);</a:t>
            </a:r>
          </a:p>
          <a:p>
            <a:pPr>
              <a:buNone/>
            </a:pPr>
            <a:r>
              <a:rPr lang="en-US" sz="1200" dirty="0" smtClean="0"/>
              <a:t>     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=0; </a:t>
            </a:r>
            <a:r>
              <a:rPr lang="en-US" sz="1200" dirty="0" err="1" smtClean="0"/>
              <a:t>i</a:t>
            </a:r>
            <a:r>
              <a:rPr lang="en-US" sz="1200" dirty="0" smtClean="0"/>
              <a:t>&lt;12; </a:t>
            </a:r>
            <a:r>
              <a:rPr lang="en-US" sz="1200" dirty="0" err="1" smtClean="0"/>
              <a:t>i</a:t>
            </a:r>
            <a:r>
              <a:rPr lang="en-US" sz="1200" dirty="0" smtClean="0"/>
              <a:t>++)</a:t>
            </a:r>
          </a:p>
          <a:p>
            <a:pPr>
              <a:buNone/>
            </a:pPr>
            <a:r>
              <a:rPr lang="en-US" sz="1200" dirty="0" smtClean="0"/>
              <a:t>           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().move();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Assert.assertEquals</a:t>
            </a:r>
            <a:r>
              <a:rPr lang="en-US" sz="1200" dirty="0" smtClean="0"/>
              <a:t>(150.0, </a:t>
            </a:r>
            <a:r>
              <a:rPr lang="en-US" sz="1200" dirty="0" err="1" smtClean="0"/>
              <a:t>test.getPlayer</a:t>
            </a:r>
            <a:r>
              <a:rPr lang="en-US" sz="1200" dirty="0" smtClean="0"/>
              <a:t>().y);</a:t>
            </a:r>
          </a:p>
          <a:p>
            <a:pPr>
              <a:buNone/>
            </a:pPr>
            <a:r>
              <a:rPr lang="en-US" sz="1200" dirty="0" smtClean="0"/>
              <a:t>    </a:t>
            </a:r>
            <a:r>
              <a:rPr lang="en-US" sz="1200" dirty="0" smtClean="0"/>
              <a:t>}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3586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Second </a:t>
            </a:r>
            <a:r>
              <a:rPr lang="en-US" dirty="0" smtClean="0"/>
              <a:t>3 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@Test</a:t>
            </a:r>
          </a:p>
          <a:p>
            <a:pPr>
              <a:buNone/>
            </a:pPr>
            <a:r>
              <a:rPr lang="en-US" sz="1400" dirty="0" smtClean="0"/>
              <a:t>    public void </a:t>
            </a:r>
            <a:r>
              <a:rPr lang="en-US" sz="1400" dirty="0" err="1" smtClean="0"/>
              <a:t>playerWin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Platformer</a:t>
            </a:r>
            <a:r>
              <a:rPr lang="en-US" sz="1400" dirty="0" smtClean="0"/>
              <a:t> test = new </a:t>
            </a:r>
            <a:r>
              <a:rPr lang="en-US" sz="1400" dirty="0" err="1" smtClean="0"/>
              <a:t>Platformer</a:t>
            </a:r>
            <a:r>
              <a:rPr lang="en-US" sz="1400" dirty="0" smtClean="0"/>
              <a:t>(new </a:t>
            </a:r>
            <a:r>
              <a:rPr lang="en-US" sz="1400" dirty="0" err="1" smtClean="0"/>
              <a:t>JGPoint</a:t>
            </a:r>
            <a:r>
              <a:rPr lang="en-US" sz="1400" dirty="0" smtClean="0"/>
              <a:t>(640,480));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test.setKey</a:t>
            </a:r>
            <a:r>
              <a:rPr lang="en-US" sz="1400" dirty="0" smtClean="0"/>
              <a:t>(39);</a:t>
            </a:r>
          </a:p>
          <a:p>
            <a:pPr>
              <a:buNone/>
            </a:pPr>
            <a:r>
              <a:rPr lang="nn-NO" sz="1400" dirty="0" smtClean="0"/>
              <a:t>        for(int i = 0; i &lt; 71; i++)</a:t>
            </a:r>
          </a:p>
          <a:p>
            <a:pPr>
              <a:buNone/>
            </a:pPr>
            <a:r>
              <a:rPr lang="en-US" sz="1400" dirty="0" smtClean="0"/>
              <a:t>       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test.doFrame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test.getPlayer</a:t>
            </a:r>
            <a:r>
              <a:rPr lang="en-US" sz="1400" dirty="0" smtClean="0"/>
              <a:t>().move();</a:t>
            </a:r>
          </a:p>
          <a:p>
            <a:pPr>
              <a:buNone/>
            </a:pPr>
            <a:r>
              <a:rPr lang="en-US" sz="14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test.clearKey</a:t>
            </a:r>
            <a:r>
              <a:rPr lang="en-US" sz="1400" dirty="0" smtClean="0"/>
              <a:t>(39);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Assert.assertEquals</a:t>
            </a:r>
            <a:r>
              <a:rPr lang="en-US" sz="1400" dirty="0" smtClean="0"/>
              <a:t>(101.0, </a:t>
            </a:r>
            <a:r>
              <a:rPr lang="en-US" sz="1400" dirty="0" err="1" smtClean="0"/>
              <a:t>test.getPlayer</a:t>
            </a:r>
            <a:r>
              <a:rPr lang="en-US" sz="1400" dirty="0" smtClean="0"/>
              <a:t>().x);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Assert.assertTrue</a:t>
            </a:r>
            <a:r>
              <a:rPr lang="en-US" sz="1400" dirty="0" smtClean="0"/>
              <a:t>(</a:t>
            </a:r>
            <a:r>
              <a:rPr lang="en-US" sz="1400" dirty="0" err="1" smtClean="0"/>
              <a:t>test.getPlayerWin</a:t>
            </a:r>
            <a:r>
              <a:rPr lang="en-US" sz="1400" dirty="0" smtClean="0"/>
              <a:t>());   </a:t>
            </a:r>
          </a:p>
          <a:p>
            <a:pPr>
              <a:buNone/>
            </a:pPr>
            <a:r>
              <a:rPr lang="en-US" sz="1400" dirty="0" smtClean="0"/>
              <a:t>        </a:t>
            </a:r>
          </a:p>
          <a:p>
            <a:pPr>
              <a:buNone/>
            </a:pPr>
            <a:r>
              <a:rPr lang="en-US" sz="1400" dirty="0" smtClean="0"/>
              <a:t>    }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Status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currently have a moving player that can trigger an end of game win when he reaches a set point on the screen</a:t>
            </a:r>
          </a:p>
          <a:p>
            <a:r>
              <a:rPr lang="en-US" dirty="0" smtClean="0"/>
              <a:t>We have a login system that creates and saves player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5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V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Main Goal for V 2.0 is to integrate the </a:t>
            </a:r>
            <a:r>
              <a:rPr lang="en-US" dirty="0" smtClean="0"/>
              <a:t>two </a:t>
            </a:r>
            <a:r>
              <a:rPr lang="en-US" dirty="0" smtClean="0"/>
              <a:t>separate systems we have created into one cohesive unit.</a:t>
            </a:r>
          </a:p>
          <a:p>
            <a:r>
              <a:rPr lang="en-US" dirty="0" smtClean="0"/>
              <a:t>Secondary </a:t>
            </a:r>
            <a:r>
              <a:rPr lang="en-US" dirty="0" smtClean="0"/>
              <a:t>goals are: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create and import a better looking graphics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</a:t>
            </a:r>
            <a:r>
              <a:rPr lang="en-US" dirty="0" smtClean="0"/>
              <a:t>reate </a:t>
            </a:r>
            <a:r>
              <a:rPr lang="en-US" dirty="0" smtClean="0"/>
              <a:t>the enemy 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35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718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Definitely Not MarIo </vt:lpstr>
      <vt:lpstr>User Stories </vt:lpstr>
      <vt:lpstr>Test Cases for V 1.0</vt:lpstr>
      <vt:lpstr>Test Code for First 3 Tests</vt:lpstr>
      <vt:lpstr>Test Code for Second 3 Tests</vt:lpstr>
      <vt:lpstr>Test Code for Second 3 Tests</vt:lpstr>
      <vt:lpstr>Current Status of Game</vt:lpstr>
      <vt:lpstr>Plan for V 2.0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Defiantly Not Mairo</dc:title>
  <dc:creator>Andrew</dc:creator>
  <cp:lastModifiedBy>Juan Rios</cp:lastModifiedBy>
  <cp:revision>18</cp:revision>
  <dcterms:created xsi:type="dcterms:W3CDTF">2012-02-16T01:36:57Z</dcterms:created>
  <dcterms:modified xsi:type="dcterms:W3CDTF">2012-02-16T02:47:39Z</dcterms:modified>
</cp:coreProperties>
</file>