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4" r:id="rId7"/>
    <p:sldId id="260" r:id="rId8"/>
    <p:sldId id="261" r:id="rId9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168" autoAdjust="0"/>
  </p:normalViewPr>
  <p:slideViewPr>
    <p:cSldViewPr>
      <p:cViewPr varScale="1">
        <p:scale>
          <a:sx n="186" d="100"/>
          <a:sy n="186" d="100"/>
        </p:scale>
        <p:origin x="-27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8E807-584B-4BD4-BFB8-85F379E4AC8E}" type="datetimeFigureOut">
              <a:rPr lang="fr-FR"/>
              <a:pPr>
                <a:defRPr/>
              </a:pPr>
              <a:t>2/16/12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3E02-E10F-4DAA-AA20-0C7CAC31149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270E6-B727-4672-8661-B28388A4C53F}" type="datetimeFigureOut">
              <a:rPr lang="fr-FR"/>
              <a:pPr>
                <a:defRPr/>
              </a:pPr>
              <a:t>2/16/12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04BA0-7F29-4C97-9E27-86E96A217D2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F972-E45F-4060-B5F1-2F14494E21B4}" type="datetimeFigureOut">
              <a:rPr lang="fr-FR"/>
              <a:pPr>
                <a:defRPr/>
              </a:pPr>
              <a:t>2/16/12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33E30-BC46-40F5-90F8-563269842AA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20638-CDDE-4200-82C4-8AFDEEC70FA1}" type="datetimeFigureOut">
              <a:rPr lang="fr-FR"/>
              <a:pPr>
                <a:defRPr/>
              </a:pPr>
              <a:t>2/16/12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FC252-C517-4A6B-8D81-75471F48BA1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635B05-5AC4-4EFB-AB26-8F2A43B22D9D}" type="datetimeFigureOut">
              <a:rPr lang="fr-FR"/>
              <a:pPr>
                <a:defRPr/>
              </a:pPr>
              <a:t>2/16/12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3DF63-EE99-4CAC-A1CB-586135BBE09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96C71-23BE-4A2A-A3C7-52DBF32490D6}" type="datetimeFigureOut">
              <a:rPr lang="fr-FR"/>
              <a:pPr>
                <a:defRPr/>
              </a:pPr>
              <a:t>2/16/12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93767-9E4C-45F3-8A50-91CA5FE6AC6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9B500-BD28-4C85-9AD4-9B72E05C5818}" type="datetimeFigureOut">
              <a:rPr lang="fr-FR"/>
              <a:pPr>
                <a:defRPr/>
              </a:pPr>
              <a:t>2/16/12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5B787-6056-4782-B514-80D6B2005AD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76585-BD53-49F5-993A-FCF00929FC9A}" type="datetimeFigureOut">
              <a:rPr lang="fr-FR"/>
              <a:pPr>
                <a:defRPr/>
              </a:pPr>
              <a:t>2/16/12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D0EB5-1A87-4E73-AD49-7ACE8045E38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C0939-2C91-4487-AA10-151FCA9794D7}" type="datetimeFigureOut">
              <a:rPr lang="fr-FR"/>
              <a:pPr>
                <a:defRPr/>
              </a:pPr>
              <a:t>2/16/12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B0EDF-DC12-4802-A2C3-9A784AB85CA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70240-E266-43A5-BA53-DE73A24BE1DB}" type="datetimeFigureOut">
              <a:rPr lang="fr-FR"/>
              <a:pPr>
                <a:defRPr/>
              </a:pPr>
              <a:t>2/16/12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1BED1-41A2-4F74-8921-69853F42C08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FC1B7-7708-4D3C-8E14-210D4FF7F242}" type="datetimeFigureOut">
              <a:rPr lang="fr-FR"/>
              <a:pPr>
                <a:defRPr/>
              </a:pPr>
              <a:t>2/16/12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E1018-2753-4FE9-86A8-3F999CA3A89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Click to edit Master title style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1ADA54B-B5BD-49B8-B00A-89F66A647002}" type="datetimeFigureOut">
              <a:rPr lang="fr-FR"/>
              <a:pPr>
                <a:defRPr/>
              </a:pPr>
              <a:t>2/16/12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48C63F7-B576-40CC-A96C-E77857D26BA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72" charset="-128"/>
          <a:cs typeface="ＭＳ Ｐゴシック" pitchFamily="-7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72" charset="-128"/>
          <a:cs typeface="ＭＳ Ｐゴシック" pitchFamily="-7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72" charset="-128"/>
          <a:cs typeface="ＭＳ Ｐゴシック" pitchFamily="-7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72" charset="-128"/>
          <a:cs typeface="ＭＳ Ｐゴシック" pitchFamily="-7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72" charset="-128"/>
          <a:cs typeface="ＭＳ Ｐゴシック" pitchFamily="-72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•"/>
        <a:defRPr sz="32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–"/>
        <a:defRPr sz="28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•"/>
        <a:defRPr sz="24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–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»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/>
          <p:cNvSpPr>
            <a:spLocks noGrp="1"/>
          </p:cNvSpPr>
          <p:nvPr>
            <p:ph type="ctrTitle"/>
          </p:nvPr>
        </p:nvSpPr>
        <p:spPr>
          <a:xfrm>
            <a:off x="685800" y="1643063"/>
            <a:ext cx="7772400" cy="1470025"/>
          </a:xfrm>
        </p:spPr>
        <p:txBody>
          <a:bodyPr/>
          <a:lstStyle/>
          <a:p>
            <a:pPr eaLnBrk="1" hangingPunct="1"/>
            <a:r>
              <a:rPr lang="fr-CA" smtClean="0">
                <a:solidFill>
                  <a:schemeClr val="bg1"/>
                </a:solidFill>
              </a:rPr>
              <a:t>First Release</a:t>
            </a:r>
            <a:endParaRPr lang="fr-FR" smtClean="0">
              <a:solidFill>
                <a:schemeClr val="bg1"/>
              </a:solidFill>
            </a:endParaRPr>
          </a:p>
        </p:txBody>
      </p:sp>
      <p:sp>
        <p:nvSpPr>
          <p:cNvPr id="13315" name="Sous-titre 2"/>
          <p:cNvSpPr>
            <a:spLocks noGrp="1"/>
          </p:cNvSpPr>
          <p:nvPr>
            <p:ph type="subTitle" idx="1"/>
          </p:nvPr>
        </p:nvSpPr>
        <p:spPr>
          <a:xfrm>
            <a:off x="1371600" y="2655888"/>
            <a:ext cx="6400800" cy="1752600"/>
          </a:xfrm>
        </p:spPr>
        <p:txBody>
          <a:bodyPr/>
          <a:lstStyle/>
          <a:p>
            <a:pPr eaLnBrk="1" hangingPunct="1"/>
            <a:r>
              <a:rPr lang="fr-CA" smtClean="0">
                <a:solidFill>
                  <a:schemeClr val="bg1"/>
                </a:solidFill>
              </a:rPr>
              <a:t>Team 3 </a:t>
            </a:r>
          </a:p>
          <a:p>
            <a:pPr eaLnBrk="1" hangingPunct="1"/>
            <a:r>
              <a:rPr lang="fr-CA" smtClean="0">
                <a:solidFill>
                  <a:schemeClr val="bg1"/>
                </a:solidFill>
              </a:rPr>
              <a:t>‘ DAWN OF THE STICKS ’</a:t>
            </a:r>
            <a:endParaRPr lang="fr-FR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 eaLnBrk="1" hangingPunct="1"/>
            <a:r>
              <a:rPr lang="fr-CA" smtClean="0"/>
              <a:t>Dawn of the Sticks</a:t>
            </a:r>
            <a:br>
              <a:rPr lang="fr-CA" smtClean="0"/>
            </a:br>
            <a:r>
              <a:rPr lang="fr-CA" sz="2400" smtClean="0"/>
              <a:t>1st release details</a:t>
            </a:r>
            <a:endParaRPr lang="fr-FR" smtClean="0"/>
          </a:p>
        </p:txBody>
      </p:sp>
      <p:sp>
        <p:nvSpPr>
          <p:cNvPr id="14339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pPr eaLnBrk="1" hangingPunct="1"/>
            <a:r>
              <a:rPr lang="fr-FR" smtClean="0"/>
              <a:t>Full feature title screen</a:t>
            </a:r>
          </a:p>
          <a:p>
            <a:pPr eaLnBrk="1" hangingPunct="1"/>
            <a:r>
              <a:rPr lang="fr-FR" smtClean="0"/>
              <a:t>Character can move left and right</a:t>
            </a:r>
          </a:p>
          <a:p>
            <a:pPr eaLnBrk="1" hangingPunct="1"/>
            <a:r>
              <a:rPr lang="fr-FR" smtClean="0"/>
              <a:t>Ability to climb ladders</a:t>
            </a:r>
          </a:p>
          <a:p>
            <a:pPr eaLnBrk="1" hangingPunct="1"/>
            <a:r>
              <a:rPr lang="fr-FR" smtClean="0"/>
              <a:t>Character falls if not on platform</a:t>
            </a:r>
          </a:p>
          <a:p>
            <a:pPr eaLnBrk="1" hangingPunct="1"/>
            <a:r>
              <a:rPr lang="fr-FR" smtClean="0"/>
              <a:t>Precision timing for reloading/shooting</a:t>
            </a:r>
          </a:p>
          <a:p>
            <a:pPr eaLnBrk="1" hangingPunct="1"/>
            <a:r>
              <a:rPr lang="fr-FR" smtClean="0"/>
              <a:t>Map Graphic for Level 1</a:t>
            </a:r>
          </a:p>
          <a:p>
            <a:pPr eaLnBrk="1" hangingPunct="1"/>
            <a:r>
              <a:rPr lang="fr-FR" smtClean="0"/>
              <a:t>Gameplay music, reloading/shooting sound effects</a:t>
            </a:r>
          </a:p>
          <a:p>
            <a:pPr eaLnBrk="1" hangingPunct="1">
              <a:buFont typeface="Arial" pitchFamily="-72" charset="0"/>
              <a:buNone/>
            </a:pPr>
            <a:endParaRPr lang="fr-FR" smtClean="0"/>
          </a:p>
          <a:p>
            <a:pPr eaLnBrk="1" hangingPunct="1"/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fr-CA" smtClean="0">
                <a:solidFill>
                  <a:schemeClr val="bg1"/>
                </a:solidFill>
              </a:rPr>
              <a:t>User Stories implemented in     First Release </a:t>
            </a:r>
            <a:endParaRPr lang="en-US" smtClean="0"/>
          </a:p>
        </p:txBody>
      </p:sp>
      <p:sp>
        <p:nvSpPr>
          <p:cNvPr id="1536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4525962"/>
          </a:xfrm>
        </p:spPr>
        <p:txBody>
          <a:bodyPr/>
          <a:lstStyle/>
          <a:p>
            <a:pPr eaLnBrk="1" hangingPunct="1"/>
            <a:r>
              <a:rPr lang="fr-FR" sz="2800" smtClean="0"/>
              <a:t>As a user I should be able to move left/right using left/right arrow keys </a:t>
            </a:r>
          </a:p>
          <a:p>
            <a:pPr eaLnBrk="1" hangingPunct="1"/>
            <a:r>
              <a:rPr lang="fr-FR" sz="2800" smtClean="0"/>
              <a:t>As a user I should be able to climb ladders </a:t>
            </a:r>
          </a:p>
          <a:p>
            <a:pPr eaLnBrk="1" hangingPunct="1"/>
            <a:r>
              <a:rPr lang="fr-FR" sz="2800" smtClean="0"/>
              <a:t>As a user I should be able to shoot left and right using space bar, and reload with ‘r’</a:t>
            </a:r>
          </a:p>
          <a:p>
            <a:pPr eaLnBrk="1" hangingPunct="1"/>
            <a:r>
              <a:rPr lang="fr-FR" sz="2800" smtClean="0"/>
              <a:t>As a user I should be able to navigate through a title menu and choose my hero before beginning the game</a:t>
            </a:r>
          </a:p>
          <a:p>
            <a:pPr eaLnBrk="1" hangingPunct="1"/>
            <a:r>
              <a:rPr lang="fr-FR" sz="2800" smtClean="0"/>
              <a:t>As a user I should be able to see the Exit door open when the required number of Zombies are killed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mtClean="0">
                <a:solidFill>
                  <a:schemeClr val="bg1"/>
                </a:solidFill>
              </a:rPr>
              <a:t>Test Cases </a:t>
            </a:r>
          </a:p>
        </p:txBody>
      </p:sp>
      <p:pic>
        <p:nvPicPr>
          <p:cNvPr id="17411" name="Picture 1028" descr="Screen shot 2012-02-16 at 11"/>
          <p:cNvPicPr>
            <a:picLocks noGrp="1" noChangeAspect="1" noChangeArrowheads="1"/>
          </p:cNvPicPr>
          <p:nvPr>
            <p:ph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381000" y="1928813"/>
            <a:ext cx="8382000" cy="45259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Content Placeholder 3" descr="04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228600" y="2209800"/>
            <a:ext cx="8686800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Calibri" pitchFamily="-72" charset="0"/>
              </a:rPr>
              <a:t>Credit</a:t>
            </a:r>
          </a:p>
          <a:p>
            <a:pPr algn="ctr"/>
            <a:r>
              <a:rPr lang="en-US" sz="1800">
                <a:latin typeface="Calibri" pitchFamily="-72" charset="0"/>
              </a:rPr>
              <a:t>Game design: Team 3</a:t>
            </a:r>
          </a:p>
          <a:p>
            <a:pPr algn="ctr"/>
            <a:r>
              <a:rPr lang="en-US" sz="1800">
                <a:latin typeface="Calibri" pitchFamily="-72" charset="0"/>
              </a:rPr>
              <a:t>Music by: Flux Pavilion, Zombie Panic, Excision &amp; Datsik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fr-CA" smtClean="0">
                <a:solidFill>
                  <a:schemeClr val="bg1"/>
                </a:solidFill>
              </a:rPr>
              <a:t>User Stories For Second Release</a:t>
            </a:r>
            <a:endParaRPr lang="fr-FR" smtClean="0">
              <a:solidFill>
                <a:schemeClr val="bg1"/>
              </a:solidFill>
            </a:endParaRPr>
          </a:p>
        </p:txBody>
      </p:sp>
      <p:sp>
        <p:nvSpPr>
          <p:cNvPr id="16387" name="Espace réservé du contenu 2"/>
          <p:cNvSpPr>
            <a:spLocks noGrp="1"/>
          </p:cNvSpPr>
          <p:nvPr>
            <p:ph idx="4294967295"/>
          </p:nvPr>
        </p:nvSpPr>
        <p:spPr>
          <a:xfrm>
            <a:off x="457200" y="1928813"/>
            <a:ext cx="8229600" cy="4525962"/>
          </a:xfrm>
        </p:spPr>
        <p:txBody>
          <a:bodyPr/>
          <a:lstStyle/>
          <a:p>
            <a:pPr eaLnBrk="1" hangingPunct="1"/>
            <a:r>
              <a:rPr lang="fr-FR" sz="2800" smtClean="0"/>
              <a:t>As a user I should be able to see zombies coming after my player </a:t>
            </a:r>
          </a:p>
          <a:p>
            <a:pPr eaLnBrk="1" hangingPunct="1"/>
            <a:r>
              <a:rPr lang="fr-FR" sz="2800" smtClean="0"/>
              <a:t>As a user I should be able to see my player’s health points</a:t>
            </a:r>
          </a:p>
          <a:p>
            <a:pPr eaLnBrk="1" hangingPunct="1"/>
            <a:r>
              <a:rPr lang="fr-FR" sz="2800" smtClean="0"/>
              <a:t>As a user I should be able to have my bullets damage the zombies</a:t>
            </a:r>
          </a:p>
          <a:p>
            <a:pPr eaLnBrk="1" hangingPunct="1"/>
            <a:r>
              <a:rPr lang="fr-FR" sz="2800" smtClean="0"/>
              <a:t>As a user I should be able to leave through the exit door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 eaLnBrk="1" hangingPunct="1"/>
            <a:r>
              <a:rPr lang="fr-CA" smtClean="0"/>
              <a:t>Current Status of the Game</a:t>
            </a:r>
            <a:endParaRPr lang="fr-FR" smtClean="0"/>
          </a:p>
        </p:txBody>
      </p:sp>
      <p:sp>
        <p:nvSpPr>
          <p:cNvPr id="19459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pPr eaLnBrk="1" hangingPunct="1"/>
            <a:r>
              <a:rPr lang="fr-FR" smtClean="0"/>
              <a:t>Main menu and hero selection and Credits</a:t>
            </a:r>
          </a:p>
          <a:p>
            <a:pPr eaLnBrk="1" hangingPunct="1"/>
            <a:r>
              <a:rPr lang="fr-FR" smtClean="0"/>
              <a:t>Hero can move, shoot, climb, reload.</a:t>
            </a:r>
          </a:p>
          <a:p>
            <a:pPr eaLnBrk="1" hangingPunct="1"/>
            <a:r>
              <a:rPr lang="fr-FR" smtClean="0"/>
              <a:t>Camera moves along with hero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3" descr="0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Plan For Next Release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057400" y="1219200"/>
            <a:ext cx="6553200" cy="5440363"/>
          </a:xfrm>
        </p:spPr>
        <p:txBody>
          <a:bodyPr/>
          <a:lstStyle/>
          <a:p>
            <a:pPr eaLnBrk="1" hangingPunct="1"/>
            <a:r>
              <a:rPr lang="en-US" smtClean="0"/>
              <a:t>Zombies</a:t>
            </a:r>
          </a:p>
          <a:p>
            <a:pPr eaLnBrk="1" hangingPunct="1"/>
            <a:r>
              <a:rPr lang="en-US" smtClean="0"/>
              <a:t>Level update</a:t>
            </a:r>
          </a:p>
          <a:p>
            <a:pPr eaLnBrk="1" hangingPunct="1"/>
            <a:r>
              <a:rPr lang="en-US" smtClean="0"/>
              <a:t>Increase difficulty with level</a:t>
            </a:r>
          </a:p>
          <a:p>
            <a:pPr eaLnBrk="1" hangingPunct="1"/>
            <a:r>
              <a:rPr lang="en-US" smtClean="0"/>
              <a:t>Player health points</a:t>
            </a:r>
          </a:p>
          <a:p>
            <a:pPr eaLnBrk="1" hangingPunct="1"/>
            <a:r>
              <a:rPr lang="en-US" smtClean="0"/>
              <a:t>Can leave through the exit door when hit up arrow key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0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105</Template>
  <TotalTime>1202</TotalTime>
  <Words>264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ＭＳ Ｐゴシック</vt:lpstr>
      <vt:lpstr>Calibri</vt:lpstr>
      <vt:lpstr>105</vt:lpstr>
      <vt:lpstr>First Release</vt:lpstr>
      <vt:lpstr>Dawn of the Sticks 1st release details</vt:lpstr>
      <vt:lpstr>User Stories implemented in     First Release </vt:lpstr>
      <vt:lpstr>Test Cases </vt:lpstr>
      <vt:lpstr>Demo</vt:lpstr>
      <vt:lpstr>User Stories For Second Release</vt:lpstr>
      <vt:lpstr>Current Status of the Game</vt:lpstr>
      <vt:lpstr>Plan For Next Release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Release</dc:title>
  <dc:creator>thaocanhcut</dc:creator>
  <cp:lastModifiedBy>Nicholas Adrian</cp:lastModifiedBy>
  <cp:revision>63</cp:revision>
  <dcterms:created xsi:type="dcterms:W3CDTF">2012-02-15T03:29:42Z</dcterms:created>
  <dcterms:modified xsi:type="dcterms:W3CDTF">2012-02-16T19:05:42Z</dcterms:modified>
</cp:coreProperties>
</file>