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6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168" autoAdjust="0"/>
  </p:normalViewPr>
  <p:slideViewPr>
    <p:cSldViewPr>
      <p:cViewPr varScale="1">
        <p:scale>
          <a:sx n="186" d="100"/>
          <a:sy n="186" d="100"/>
        </p:scale>
        <p:origin x="-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55F38-A8F5-4B6D-B21B-1BC48DB3D82A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B695-BBB1-47A7-85C3-F615E65E11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B62D4-14FB-482D-8A23-A6B6000FAD14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ED301-DB58-49C0-AE30-D1112659696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281C5-78FD-4235-90CA-EEABA2374A23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06720-E871-4D05-BCCC-9D59FC07145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2F83-DA81-4B68-9D98-9BE7E8A9CD67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27141-6F31-48D8-8353-F2CFCBCDEB5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7BD9-C3D9-4301-8B12-51CD52D209EF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AAA3D-DBB2-40B6-868A-BFF16659DAE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974C-8A32-4EBF-822D-79E39486FE83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D5075-7FA5-444B-AE62-3130A132D58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1C5E2-1E64-4946-AAB9-A33BA30C208D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7AE36-0C69-45C0-90CD-AC420E47A79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10E32-0EBD-4465-AA0C-39FB77954672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0D473-5F29-468D-816A-63B1BFF570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82CB0-9214-468A-90E6-8C3526CE34C5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9AC2F-5F1D-4931-8A18-15C77A98BFF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F46FA-C7BF-4DD4-A4AD-32993428643E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BF80D-0D60-496D-9CE9-46B22FB0663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4AC98-8824-4B66-A2EA-900185AB6415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12F1A-7E39-46F7-8C72-75A2A9F4B9E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0AABC0-F2D2-4E43-8EE5-1B8ABF6FA92A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0A4A71-CF9D-4892-AAF4-179855C2768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72" charset="-128"/>
          <a:cs typeface="ＭＳ Ｐゴシック" pitchFamily="-7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470025"/>
          </a:xfrm>
        </p:spPr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First Release</a:t>
            </a:r>
            <a:endParaRPr lang="fr-FR" smtClean="0">
              <a:solidFill>
                <a:schemeClr val="bg1"/>
              </a:solidFill>
            </a:endParaRPr>
          </a:p>
        </p:txBody>
      </p:sp>
      <p:sp>
        <p:nvSpPr>
          <p:cNvPr id="13315" name="Sous-titre 2"/>
          <p:cNvSpPr>
            <a:spLocks noGrp="1"/>
          </p:cNvSpPr>
          <p:nvPr>
            <p:ph type="subTitle" idx="1"/>
          </p:nvPr>
        </p:nvSpPr>
        <p:spPr>
          <a:xfrm>
            <a:off x="1371600" y="2655888"/>
            <a:ext cx="6400800" cy="1752600"/>
          </a:xfrm>
        </p:spPr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Team 3 </a:t>
            </a:r>
          </a:p>
          <a:p>
            <a:r>
              <a:rPr lang="fr-CA" smtClean="0">
                <a:solidFill>
                  <a:schemeClr val="bg1"/>
                </a:solidFill>
              </a:rPr>
              <a:t>‘ DAWN OF THE STICKS ’</a:t>
            </a:r>
            <a:endParaRPr lang="fr-FR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fr-CA" smtClean="0"/>
              <a:t>Dawn of the Sticks</a:t>
            </a:r>
            <a:br>
              <a:rPr lang="fr-CA" smtClean="0"/>
            </a:br>
            <a:r>
              <a:rPr lang="fr-CA" sz="2400" smtClean="0"/>
              <a:t>1st release details</a:t>
            </a:r>
            <a:endParaRPr lang="fr-FR" smtClean="0"/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r>
              <a:rPr lang="fr-FR" smtClean="0"/>
              <a:t>Full feature title screen</a:t>
            </a:r>
          </a:p>
          <a:p>
            <a:r>
              <a:rPr lang="fr-FR" smtClean="0"/>
              <a:t>Character can move left and right</a:t>
            </a:r>
          </a:p>
          <a:p>
            <a:r>
              <a:rPr lang="fr-FR" smtClean="0"/>
              <a:t>Ability to climb ladders</a:t>
            </a:r>
          </a:p>
          <a:p>
            <a:r>
              <a:rPr lang="fr-FR" smtClean="0"/>
              <a:t>Character falls if not on platform</a:t>
            </a:r>
          </a:p>
          <a:p>
            <a:r>
              <a:rPr lang="fr-FR" smtClean="0"/>
              <a:t>Precision timing for reloading/shooting</a:t>
            </a:r>
          </a:p>
          <a:p>
            <a:r>
              <a:rPr lang="fr-FR" smtClean="0"/>
              <a:t>Map Graphic for Level 1</a:t>
            </a:r>
          </a:p>
          <a:p>
            <a:r>
              <a:rPr lang="fr-FR" smtClean="0"/>
              <a:t>Gameplay music, reloading/shooting sound effects</a:t>
            </a:r>
          </a:p>
          <a:p>
            <a:pPr>
              <a:buFont typeface="Arial" pitchFamily="-72" charset="0"/>
              <a:buNone/>
            </a:pPr>
            <a:endParaRPr lang="fr-FR" smtClean="0"/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User Stories implemented in     First Release </a:t>
            </a:r>
            <a:endParaRPr lang="en-US" smtClean="0"/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fr-FR" sz="2800" smtClean="0"/>
              <a:t>As a user I should be able to move left/right using left/right arrow keys </a:t>
            </a:r>
          </a:p>
          <a:p>
            <a:r>
              <a:rPr lang="fr-FR" sz="2800" smtClean="0"/>
              <a:t>As a user I should be able to climb ladders </a:t>
            </a:r>
          </a:p>
          <a:p>
            <a:r>
              <a:rPr lang="fr-FR" sz="2800" smtClean="0"/>
              <a:t>As a user I should be able to shoot left and right using space bar, and reload with ‘r’</a:t>
            </a:r>
          </a:p>
          <a:p>
            <a:r>
              <a:rPr lang="fr-FR" sz="2800" smtClean="0"/>
              <a:t>As a user I should be able to navigate through a title menu and choose my hero before beginning the game</a:t>
            </a:r>
          </a:p>
          <a:p>
            <a:r>
              <a:rPr lang="fr-FR" sz="2800" smtClean="0"/>
              <a:t>As a user I should be able to see the Exit door open when the required number of Zombies are killed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User Stories For Second Release</a:t>
            </a:r>
            <a:endParaRPr lang="fr-FR" smtClean="0">
              <a:solidFill>
                <a:schemeClr val="bg1"/>
              </a:solidFill>
            </a:endParaRPr>
          </a:p>
        </p:txBody>
      </p:sp>
      <p:sp>
        <p:nvSpPr>
          <p:cNvPr id="21507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fr-FR" sz="2800" smtClean="0"/>
              <a:t>As a user I should be able to see zombies coming after my player </a:t>
            </a:r>
          </a:p>
          <a:p>
            <a:r>
              <a:rPr lang="fr-FR" sz="2800" smtClean="0"/>
              <a:t>As a user I should be able to see my player’s health points</a:t>
            </a:r>
          </a:p>
          <a:p>
            <a:r>
              <a:rPr lang="fr-FR" sz="2800" smtClean="0"/>
              <a:t>As a user I should be able to have my bullets damage the zombies</a:t>
            </a:r>
          </a:p>
          <a:p>
            <a:r>
              <a:rPr lang="fr-FR" sz="2800" smtClean="0"/>
              <a:t>As a user I should be able to leave through the exit door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Test Cases </a:t>
            </a:r>
          </a:p>
        </p:txBody>
      </p:sp>
      <p:pic>
        <p:nvPicPr>
          <p:cNvPr id="16388" name="Picture 1028" descr="Screen shot 2012-02-16 at 1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928813"/>
            <a:ext cx="8382000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Code for Tests </a:t>
            </a:r>
            <a:endParaRPr lang="fr-FR" smtClean="0">
              <a:solidFill>
                <a:schemeClr val="bg1"/>
              </a:solidFill>
            </a:endParaRPr>
          </a:p>
        </p:txBody>
      </p:sp>
      <p:pic>
        <p:nvPicPr>
          <p:cNvPr id="23556" name="Picture 1028" descr="Screen shot 2012-02-16 at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9800"/>
            <a:ext cx="89662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fr-CA" smtClean="0"/>
              <a:t>Current Status of the Game</a:t>
            </a:r>
            <a:endParaRPr lang="fr-FR" smtClean="0"/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r>
              <a:rPr lang="fr-FR" smtClean="0"/>
              <a:t>Main menu and hero selection and Credits</a:t>
            </a:r>
          </a:p>
          <a:p>
            <a:r>
              <a:rPr lang="fr-FR" smtClean="0"/>
              <a:t>Hero can move, shoot, climb, reload.</a:t>
            </a:r>
          </a:p>
          <a:p>
            <a:r>
              <a:rPr lang="fr-FR" smtClean="0"/>
              <a:t>Camera moves along with hero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 descr="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smtClean="0"/>
              <a:t>Plan For Next Release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6553200" cy="5440363"/>
          </a:xfrm>
        </p:spPr>
        <p:txBody>
          <a:bodyPr/>
          <a:lstStyle/>
          <a:p>
            <a:r>
              <a:rPr lang="en-US" smtClean="0"/>
              <a:t>Zombies</a:t>
            </a:r>
          </a:p>
          <a:p>
            <a:r>
              <a:rPr lang="en-US" smtClean="0"/>
              <a:t>Level update</a:t>
            </a:r>
          </a:p>
          <a:p>
            <a:r>
              <a:rPr lang="en-US" smtClean="0"/>
              <a:t>Increase difficulty with level</a:t>
            </a:r>
          </a:p>
          <a:p>
            <a:r>
              <a:rPr lang="en-US" smtClean="0"/>
              <a:t>Player health points</a:t>
            </a:r>
          </a:p>
          <a:p>
            <a:r>
              <a:rPr lang="en-US" smtClean="0"/>
              <a:t>Can leave through the exit door when hit up arrow key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Content Placeholder 3" descr="04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09800"/>
            <a:ext cx="8686800" cy="1068388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Credit</a:t>
            </a:r>
          </a:p>
          <a:p>
            <a:pPr algn="ctr"/>
            <a:r>
              <a:rPr lang="en-US" sz="1800">
                <a:latin typeface="Calibri" pitchFamily="-72" charset="0"/>
              </a:rPr>
              <a:t>Game design: Team 3</a:t>
            </a:r>
          </a:p>
          <a:p>
            <a:pPr algn="ctr"/>
            <a:r>
              <a:rPr lang="en-US" sz="1800">
                <a:latin typeface="Calibri" pitchFamily="-72" charset="0"/>
              </a:rPr>
              <a:t>Music by: Flux Pavilion, Zombie Panic, Excision &amp; Datsik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105</Template>
  <TotalTime>1189</TotalTime>
  <Words>267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ＭＳ Ｐゴシック</vt:lpstr>
      <vt:lpstr>Calibri</vt:lpstr>
      <vt:lpstr>105</vt:lpstr>
      <vt:lpstr>First Release</vt:lpstr>
      <vt:lpstr>Dawn of the Sticks 1st release details</vt:lpstr>
      <vt:lpstr>User Stories implemented in     First Release </vt:lpstr>
      <vt:lpstr>User Stories For Second Release</vt:lpstr>
      <vt:lpstr>Test Cases </vt:lpstr>
      <vt:lpstr>Code for Tests </vt:lpstr>
      <vt:lpstr>Current Status of the Game</vt:lpstr>
      <vt:lpstr>Plan For Next Release</vt:lpstr>
      <vt:lpstr>Demo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Release</dc:title>
  <dc:creator>thaocanhcut</dc:creator>
  <cp:lastModifiedBy>Nicholas Adrian</cp:lastModifiedBy>
  <cp:revision>62</cp:revision>
  <dcterms:created xsi:type="dcterms:W3CDTF">2012-02-15T03:29:42Z</dcterms:created>
  <dcterms:modified xsi:type="dcterms:W3CDTF">2012-02-16T17:25:20Z</dcterms:modified>
</cp:coreProperties>
</file>